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Nunito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aleway" panose="020B0604020202020204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.daad.de/programme-und-hochschulpolitik/bologna/bologna-hub-peer-support/d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.daad.de/programme-und-hochschulpolitik/bologna/bologna-hub-peer-support/our-team-of-experts/de/78051-our-team-of-expert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https://eu.daad.de/programme-und-hochschulpolitik/bologna/bologna-hub-peer-support/de/</a:t>
            </a:r>
            <a:r>
              <a:rPr lang="uk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d1aa1e284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d1aa1e284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d1aa1e28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7d1aa1e28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d1aa1e6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d1aa1e6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d1aa1e6d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7d1aa1e6d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d44b9a7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7d44b9a7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d1aa1e28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d1aa1e28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d1aa1e284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d1aa1e284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Our Team of Experts – Nationale Agentur für Erasmus+ Hochschulzusammenarbeit - DAAD</a:t>
            </a:r>
            <a:r>
              <a:rPr lang="uk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d1aa1e284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d1aa1e284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d1aa1e28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d1aa1e28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d1aa1e28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d1aa1e28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d1aa1e284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d1aa1e284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d1aa1e28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d1aa1e284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d1aa1e284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d1aa1e284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44650" y="1123650"/>
            <a:ext cx="66600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uk" sz="3000" b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Bologna Hub Peer Support II (2022-2024)</a:t>
            </a:r>
            <a:endParaRPr sz="3000" b="1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uk" sz="3000" b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Peer counselling meeting</a:t>
            </a:r>
            <a:endParaRPr sz="3000" b="1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solidFill>
                  <a:srgbClr val="073763"/>
                </a:solidFill>
              </a:rPr>
              <a:t>Nizhyn Mykola Gogol State University (NSU)</a:t>
            </a:r>
            <a:endParaRPr sz="2400" b="1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solidFill>
                  <a:srgbClr val="073763"/>
                </a:solidFill>
              </a:rPr>
              <a:t>14-15.09.2023</a:t>
            </a:r>
            <a:endParaRPr sz="2400" b="1">
              <a:solidFill>
                <a:srgbClr val="073763"/>
              </a:solidFill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3339450" y="2744050"/>
            <a:ext cx="24651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>
                <a:latin typeface="Calibri"/>
                <a:ea typeface="Calibri"/>
                <a:cs typeface="Calibri"/>
                <a:sym typeface="Calibri"/>
              </a:rPr>
              <a:t>Welcome</a:t>
            </a:r>
            <a:r>
              <a:rPr lang="uk" sz="3000" b="1">
                <a:latin typeface="Raleway"/>
                <a:ea typeface="Raleway"/>
                <a:cs typeface="Raleway"/>
                <a:sym typeface="Raleway"/>
              </a:rPr>
              <a:t>!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819150" y="1605475"/>
            <a:ext cx="7505700" cy="15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Q&amp;A Session</a:t>
            </a:r>
            <a:endParaRPr sz="48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Closing and Planning</a:t>
            </a:r>
            <a:endParaRPr sz="3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3000" b="1"/>
              <a:t>Looking forward to meeting you tomorrow!</a:t>
            </a:r>
            <a:endParaRPr sz="3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Meeting Agenda of Day 2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614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Re-connecting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Meeting with the staff PD director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Experts’ presentations 1-2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Wrap-up &amp; Closing 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11.00-11.45: Staff PD at NSU 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uk" sz="2400">
                <a:solidFill>
                  <a:srgbClr val="000000"/>
                </a:solidFill>
              </a:rPr>
              <a:t>Presentation 1 delivered by Prof. Svitlana Tezikova, Head of the Staff Development Department, Nizhyn Mykola Gogol State University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uk" sz="2400">
                <a:solidFill>
                  <a:srgbClr val="000000"/>
                </a:solidFill>
              </a:rPr>
              <a:t>Q &amp; A session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</a:rPr>
              <a:t>Wrap up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uk" sz="2400"/>
              <a:t>Preliminary findings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uk" sz="2400"/>
              <a:t>Recommendations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uk" sz="2400"/>
              <a:t>Closing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Meeting Agenda of Day 1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614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Connecting: Welcome and Introduction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Presentations in Meetings 1-4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Q&amp;A Session in Meetings 1-4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uk" sz="2400"/>
              <a:t>Closing &amp; Planning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695900" y="6814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International experts: 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636050"/>
            <a:ext cx="7505700" cy="28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highlight>
                  <a:srgbClr val="FFFFFF"/>
                </a:highlight>
              </a:rPr>
              <a:t>Prof. Dr. Francisco Guillen-Grima (Spain)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highlight>
                  <a:srgbClr val="FFFFFF"/>
                </a:highlight>
              </a:rPr>
              <a:t>Associate Professor, Dr. habil. Irine Darchia (Georgia)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NSU representatives: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907800" y="1531150"/>
            <a:ext cx="7505700" cy="28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750">
                <a:solidFill>
                  <a:srgbClr val="000000"/>
                </a:solidFill>
              </a:rPr>
              <a:t>Project facilitator and moderator: Yevhen Plotnikov, Ph.D., Associate Professor</a:t>
            </a:r>
            <a:endParaRPr sz="375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3750">
                <a:solidFill>
                  <a:srgbClr val="000000"/>
                </a:solidFill>
              </a:rPr>
              <a:t>Meeting facilitator: Viktoriia Smelianska, Ph.D., Associate Professor</a:t>
            </a:r>
            <a:endParaRPr sz="375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3750">
                <a:solidFill>
                  <a:srgbClr val="000000"/>
                </a:solidFill>
              </a:rPr>
              <a:t>Support team: Nadia Kyivska, interpreper, Valentyna Slyvka, Assistant Professor, Iryna Khalymon, Ph.D., Associate Professor, students</a:t>
            </a:r>
            <a:endParaRPr sz="375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3750">
                <a:solidFill>
                  <a:srgbClr val="000000"/>
                </a:solidFill>
              </a:rPr>
              <a:t>University and faculty management, programme directors, academic staff representatives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Presentations in Meetings 1-4</a:t>
            </a:r>
            <a:endParaRPr sz="3600"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3000" b="1">
                <a:solidFill>
                  <a:srgbClr val="333333"/>
                </a:solidFill>
              </a:rPr>
              <a:t>Your feedback and questions are welcome!</a:t>
            </a:r>
            <a:endParaRPr sz="3000" b="1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11.00-11.45 CET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Meeting with the University and/ or faculty management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Presentation 1 delivered by Oksana Tarasenko, Associate Professor, Vice-rector</a:t>
            </a:r>
            <a:endParaRPr sz="2400">
              <a:solidFill>
                <a:srgbClr val="333333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Q&amp;A Session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12.00-12.45 CET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Meeting with the staff responsible for quality assurance</a:t>
            </a:r>
            <a:endParaRPr sz="24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Presentation 2 delivered by  Oleksandr Zheliba, Associate Professor, Head of the Quality Assurance Centre</a:t>
            </a:r>
            <a:endParaRPr sz="24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Q&amp;A session</a:t>
            </a:r>
            <a:endParaRPr sz="24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13.00-13.45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756175" y="20012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Meeting with the program directors</a:t>
            </a:r>
            <a:endParaRPr sz="24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Presentation 3 delivered by  Larysa Mytsyk, Associate Professor,  Program Director</a:t>
            </a:r>
            <a:endParaRPr sz="24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Presentation 4 delivered by  Artur Bobro, Associate Professor,  Program Director</a:t>
            </a:r>
            <a:endParaRPr sz="24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uk" sz="2400">
                <a:solidFill>
                  <a:srgbClr val="333333"/>
                </a:solidFill>
              </a:rPr>
              <a:t>Q&amp;A session</a:t>
            </a:r>
            <a:endParaRPr sz="24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14.00-15.00 CET</a:t>
            </a:r>
            <a:endParaRPr b="1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819150" y="1397375"/>
            <a:ext cx="7505700" cy="3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uk" sz="9600">
                <a:solidFill>
                  <a:srgbClr val="333333"/>
                </a:solidFill>
              </a:rPr>
              <a:t>Meeting with the academic staff representatives</a:t>
            </a:r>
            <a:endParaRPr sz="96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uk" sz="9600">
                <a:solidFill>
                  <a:srgbClr val="333333"/>
                </a:solidFill>
              </a:rPr>
              <a:t>Presentation 5 delivered by Olga Ponomarenko, Associate Professor and Olena Davydenko, Associate Professor</a:t>
            </a:r>
            <a:endParaRPr sz="96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uk" sz="9600">
                <a:solidFill>
                  <a:srgbClr val="333333"/>
                </a:solidFill>
              </a:rPr>
              <a:t>Presentation 6 delivered by Natalia Talavira, Associate Professor</a:t>
            </a:r>
            <a:endParaRPr sz="96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uk" sz="9600">
                <a:solidFill>
                  <a:srgbClr val="333333"/>
                </a:solidFill>
              </a:rPr>
              <a:t>Presentation 7 delivered by Tetiana Larina, Associate Professor</a:t>
            </a:r>
            <a:endParaRPr sz="9600">
              <a:solidFill>
                <a:srgbClr val="33333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uk" sz="9600">
                <a:solidFill>
                  <a:srgbClr val="333333"/>
                </a:solidFill>
              </a:rPr>
              <a:t>Q&amp;A session</a:t>
            </a:r>
            <a:endParaRPr sz="9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Экран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Nunito</vt:lpstr>
      <vt:lpstr>Calibri</vt:lpstr>
      <vt:lpstr>Raleway</vt:lpstr>
      <vt:lpstr>Shift</vt:lpstr>
      <vt:lpstr>Bologna Hub Peer Support II (2022-2024) Peer counselling meeting</vt:lpstr>
      <vt:lpstr>Meeting Agenda of Day 1</vt:lpstr>
      <vt:lpstr>International experts: </vt:lpstr>
      <vt:lpstr>NSU representatives:</vt:lpstr>
      <vt:lpstr>Presentations in Meetings 1-4</vt:lpstr>
      <vt:lpstr>11.00-11.45 CET</vt:lpstr>
      <vt:lpstr>12.00-12.45 CET</vt:lpstr>
      <vt:lpstr>13.00-13.45</vt:lpstr>
      <vt:lpstr>14.00-15.00 CET</vt:lpstr>
      <vt:lpstr>Q&amp;A Session</vt:lpstr>
      <vt:lpstr>Closing and Planning</vt:lpstr>
      <vt:lpstr>Meeting Agenda of Day 2</vt:lpstr>
      <vt:lpstr>11.00-11.45: Staff PD at NSU 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Bologna Hub Peer Support II (2022-2024) Peer counselling meeting</dc:title>
  <dc:creator>Svetlana</dc:creator>
  <cp:lastModifiedBy>Svetlana</cp:lastModifiedBy>
  <cp:revision>1</cp:revision>
  <dcterms:modified xsi:type="dcterms:W3CDTF">2023-09-13T09:15:15Z</dcterms:modified>
</cp:coreProperties>
</file>