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6" r:id="rId8"/>
    <p:sldId id="280" r:id="rId9"/>
    <p:sldId id="271" r:id="rId10"/>
    <p:sldId id="272" r:id="rId11"/>
    <p:sldId id="273" r:id="rId12"/>
    <p:sldId id="275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C0A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004" autoAdjust="0"/>
  </p:normalViewPr>
  <p:slideViewPr>
    <p:cSldViewPr>
      <p:cViewPr varScale="1">
        <p:scale>
          <a:sx n="68" d="100"/>
          <a:sy n="68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5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0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4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4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42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6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03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5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0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3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7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484784"/>
            <a:ext cx="1258557" cy="17979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480"/>
            <a:ext cx="9144000" cy="7749480"/>
          </a:xfrm>
        </p:spPr>
      </p:pic>
      <p:sp>
        <p:nvSpPr>
          <p:cNvPr id="3" name="Волна 2"/>
          <p:cNvSpPr/>
          <p:nvPr/>
        </p:nvSpPr>
        <p:spPr>
          <a:xfrm>
            <a:off x="386477" y="-819472"/>
            <a:ext cx="8064896" cy="1967136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 вона цікава Періодика</a:t>
            </a:r>
          </a:p>
          <a:p>
            <a:pPr algn="ctr"/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допомогу навчальному процесу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Періодичні видання, тобто газети та журнали, відіграють значну роль у праці та навчанні кожного науковця, викладача, студента, оскільки в них друкується найактуальніша інформація за найкоротший термін часу</a:t>
            </a:r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eroks\Desktop\поч освіта\2033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559">
            <a:off x="539366" y="3074212"/>
            <a:ext cx="295608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seroks\Desktop\поч освіта\vpk-02-full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93222"/>
            <a:ext cx="2664295" cy="301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олна 1"/>
          <p:cNvSpPr/>
          <p:nvPr/>
        </p:nvSpPr>
        <p:spPr>
          <a:xfrm>
            <a:off x="1" y="1340768"/>
            <a:ext cx="9144000" cy="1952454"/>
          </a:xfrm>
          <a:prstGeom prst="wave">
            <a:avLst>
              <a:gd name="adj1" fmla="val 12500"/>
              <a:gd name="adj2" fmla="val -9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нестандартні</a:t>
            </a:r>
            <a:r>
              <a:rPr lang="ru-RU" dirty="0"/>
              <a:t> </a:t>
            </a:r>
            <a:r>
              <a:rPr lang="ru-RU" dirty="0" err="1"/>
              <a:t>авторські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уроків</a:t>
            </a:r>
            <a:r>
              <a:rPr lang="ru-RU" dirty="0"/>
              <a:t> та </a:t>
            </a:r>
            <a:r>
              <a:rPr lang="ru-RU" dirty="0" err="1"/>
              <a:t>позакласних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;</a:t>
            </a:r>
          </a:p>
          <a:p>
            <a:pPr algn="ctr"/>
            <a:r>
              <a:rPr lang="ru-RU" dirty="0" err="1"/>
              <a:t>цікавий</a:t>
            </a:r>
            <a:r>
              <a:rPr lang="ru-RU" dirty="0"/>
              <a:t> </a:t>
            </a:r>
            <a:r>
              <a:rPr lang="ru-RU" dirty="0" err="1"/>
              <a:t>дидактичний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ігрового</a:t>
            </a:r>
            <a:r>
              <a:rPr lang="ru-RU" dirty="0"/>
              <a:t> характеру на </a:t>
            </a:r>
            <a:r>
              <a:rPr lang="ru-RU" dirty="0" err="1"/>
              <a:t>сторінках</a:t>
            </a:r>
            <a:r>
              <a:rPr lang="ru-RU" dirty="0"/>
              <a:t> для </a:t>
            </a:r>
            <a:r>
              <a:rPr lang="ru-RU" dirty="0" err="1"/>
              <a:t>копіювання</a:t>
            </a:r>
            <a:r>
              <a:rPr lang="ru-RU" dirty="0"/>
              <a:t>; </a:t>
            </a:r>
            <a:r>
              <a:rPr lang="ru-RU" dirty="0" err="1"/>
              <a:t>повнокольорові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(</a:t>
            </a:r>
            <a:r>
              <a:rPr lang="ru-RU" dirty="0" err="1"/>
              <a:t>пам’ятки</a:t>
            </a:r>
            <a:r>
              <a:rPr lang="ru-RU" dirty="0"/>
              <a:t>, </a:t>
            </a:r>
            <a:r>
              <a:rPr lang="ru-RU" dirty="0" err="1"/>
              <a:t>алгоритми</a:t>
            </a:r>
            <a:r>
              <a:rPr lang="ru-RU" dirty="0"/>
              <a:t>, </a:t>
            </a:r>
            <a:r>
              <a:rPr lang="ru-RU" dirty="0" err="1"/>
              <a:t>картки</a:t>
            </a:r>
            <a:r>
              <a:rPr lang="ru-RU" dirty="0"/>
              <a:t>, </a:t>
            </a:r>
            <a:r>
              <a:rPr lang="ru-RU" dirty="0" err="1"/>
              <a:t>кросворди</a:t>
            </a:r>
            <a:r>
              <a:rPr lang="ru-RU" dirty="0"/>
              <a:t>, </a:t>
            </a:r>
            <a:r>
              <a:rPr lang="ru-RU" dirty="0" err="1"/>
              <a:t>ребуси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стануть</a:t>
            </a:r>
            <a:r>
              <a:rPr lang="ru-RU" dirty="0"/>
              <a:t> </a:t>
            </a:r>
            <a:r>
              <a:rPr lang="ru-RU" dirty="0" err="1"/>
              <a:t>ефективним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при </a:t>
            </a:r>
            <a:r>
              <a:rPr lang="ru-RU" dirty="0" err="1"/>
              <a:t>навчанні</a:t>
            </a:r>
            <a:r>
              <a:rPr lang="ru-RU" dirty="0"/>
              <a:t> та </a:t>
            </a:r>
            <a:r>
              <a:rPr lang="ru-RU" dirty="0" err="1"/>
              <a:t>закріпленні</a:t>
            </a:r>
            <a:r>
              <a:rPr lang="ru-RU" dirty="0"/>
              <a:t> </a:t>
            </a:r>
            <a:r>
              <a:rPr lang="ru-RU" dirty="0" err="1"/>
              <a:t>вивченого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2053" name="Picture 5" descr="C:\Users\kseroks\Desktop\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1"/>
            <a:ext cx="730403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seroks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93223"/>
            <a:ext cx="2304256" cy="301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0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kseroks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49694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seroks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seroks\Desktop\128427070_1689289081241028_295510257539288943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45446"/>
            <a:ext cx="3096344" cy="34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80699" y="3448112"/>
            <a:ext cx="558378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самопідготовки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2050" name="Picture 2" descr="C:\Users\kseroks\Desktop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99" y="4725144"/>
            <a:ext cx="5583789" cy="204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0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4257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582595"/>
            <a:ext cx="604837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внутренняя память 2"/>
          <p:cNvSpPr/>
          <p:nvPr/>
        </p:nvSpPr>
        <p:spPr>
          <a:xfrm>
            <a:off x="4716017" y="2204864"/>
            <a:ext cx="4104158" cy="3240360"/>
          </a:xfrm>
          <a:prstGeom prst="flowChartInternal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учитель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себе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дидактика 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дітей, і найцікавіші та найсучасніші розробки уроків, і проектна діяльність, і </a:t>
            </a:r>
            <a:r>
              <a:rPr lang="uk-UA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квести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на уроках, так і в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позаурочний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</a:t>
            </a:r>
            <a:endParaRPr lang="uk-UA" sz="2000" dirty="0"/>
          </a:p>
        </p:txBody>
      </p:sp>
      <p:sp>
        <p:nvSpPr>
          <p:cNvPr id="4" name="Волна 3"/>
          <p:cNvSpPr/>
          <p:nvPr/>
        </p:nvSpPr>
        <p:spPr>
          <a:xfrm>
            <a:off x="467544" y="404664"/>
            <a:ext cx="7632848" cy="1584176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Газета ПОЧАТКОВА ОСВІТА. УРОКИ</a:t>
            </a:r>
          </a:p>
        </p:txBody>
      </p:sp>
      <p:pic>
        <p:nvPicPr>
          <p:cNvPr id="6" name="Picture 2" descr="C:\Users\kseroks\Desktop\поч освіта\pog-2014-023-cv-1-e14199465959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2" y="1769914"/>
            <a:ext cx="2012724" cy="259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kseroks\Desktop\pmg-2019-003-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9"/>
            <a:ext cx="1884679" cy="270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kseroks\Desktop\поч освіта\35264_2753_27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7064"/>
            <a:ext cx="1872209" cy="23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712968" cy="6552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539552" y="1591227"/>
            <a:ext cx="8208912" cy="1765765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Читальний зал </a:t>
            </a:r>
            <a:r>
              <a:rPr lang="uk-UA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uk-UA" sz="4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(н. к.) </a:t>
            </a:r>
            <a:r>
              <a:rPr lang="uk-UA" sz="5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запрошує</a:t>
            </a:r>
            <a:endParaRPr lang="uk-UA" sz="5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5636" y="407332"/>
            <a:ext cx="6264696" cy="6454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 Ніжинського  державного університету</a:t>
            </a:r>
            <a:endParaRPr lang="uk-UA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kseroks\Desktop\UPSh_2020-12-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9710">
            <a:off x="1993474" y="4149080"/>
            <a:ext cx="106117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seroks\Desktop\pmg-2019-003-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767">
            <a:off x="2685608" y="3962441"/>
            <a:ext cx="1022120" cy="146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seroks\Desktop\поч освіта\14791-b-0-1-3-5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4006999"/>
            <a:ext cx="1116124" cy="136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seroks\Desktop\поч освіта\IMG4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582">
            <a:off x="4596267" y="4038164"/>
            <a:ext cx="980570" cy="143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seroks\Desktop\поч освіта\Без названия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5373215"/>
            <a:ext cx="2016223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процесс 4"/>
          <p:cNvSpPr/>
          <p:nvPr/>
        </p:nvSpPr>
        <p:spPr>
          <a:xfrm>
            <a:off x="6156176" y="5823691"/>
            <a:ext cx="2592288" cy="612648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 підготувала </a:t>
            </a:r>
            <a:r>
              <a:rPr lang="uk-UA" sz="1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Оніщенко</a:t>
            </a:r>
            <a:r>
              <a:rPr lang="uk-UA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С.С.</a:t>
            </a:r>
            <a:endParaRPr lang="uk-UA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7" descr="C:\Users\kseroks\Desktop\поч освіта\zagruzhenno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57217"/>
            <a:ext cx="3030527" cy="221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263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9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данные 1"/>
          <p:cNvSpPr/>
          <p:nvPr/>
        </p:nvSpPr>
        <p:spPr>
          <a:xfrm>
            <a:off x="251520" y="404664"/>
            <a:ext cx="8568952" cy="1368152"/>
          </a:xfrm>
          <a:prstGeom prst="flowChartInputOutp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.</a:t>
            </a:r>
            <a:r>
              <a:rPr lang="uk-UA" b="1" i="1" dirty="0"/>
              <a:t> Ми пропонуємо перегляд частини періодичних видань психолого-педагогічного напряму, які зберігаються у фонді читального залу № 2 бібліотеки університету</a:t>
            </a:r>
            <a:endParaRPr lang="uk-UA" dirty="0"/>
          </a:p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413338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 початкових класів та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управлінці, освітяни, психологи, соціальні педагоги, дефектологи, позашкільники,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профосвітяни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директори шкіл, завучі, методисти, вихователі та керівники дитячих садочків —усі ці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знайдуть видання особисто для себе</a:t>
            </a:r>
          </a:p>
        </p:txBody>
      </p:sp>
    </p:spTree>
    <p:extLst>
      <p:ext uri="{BB962C8B-B14F-4D97-AF65-F5344CB8AC3E}">
        <p14:creationId xmlns:p14="http://schemas.microsoft.com/office/powerpoint/2010/main" val="31431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0223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374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828092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олна 2"/>
          <p:cNvSpPr/>
          <p:nvPr/>
        </p:nvSpPr>
        <p:spPr>
          <a:xfrm>
            <a:off x="971600" y="332656"/>
            <a:ext cx="6984776" cy="141845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prstClr val="white"/>
                </a:solidFill>
              </a:rPr>
              <a:t>Тут ви знайдете  кращі методики, </a:t>
            </a:r>
            <a:r>
              <a:rPr lang="uk-UA" sz="3600" dirty="0">
                <a:solidFill>
                  <a:prstClr val="white"/>
                </a:solidFill>
              </a:rPr>
              <a:t>р</a:t>
            </a:r>
            <a:r>
              <a:rPr lang="uk-UA" sz="3600" dirty="0" smtClean="0">
                <a:solidFill>
                  <a:prstClr val="white"/>
                </a:solidFill>
              </a:rPr>
              <a:t>озробки </a:t>
            </a:r>
            <a:r>
              <a:rPr lang="uk-UA" sz="3600" dirty="0">
                <a:solidFill>
                  <a:prstClr val="white"/>
                </a:solidFill>
              </a:rPr>
              <a:t>та поради</a:t>
            </a:r>
            <a:r>
              <a:rPr lang="uk-UA" sz="4400" dirty="0">
                <a:solidFill>
                  <a:prstClr val="white"/>
                </a:solidFill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15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23214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cap="none" spc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Журнал ДИРЕКТОР ШКОЛИ. ШКІЛЬНИЙ СВІТ</a:t>
            </a:r>
            <a:br>
              <a:rPr lang="ru-RU" b="1" cap="none" spc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100" dirty="0" err="1"/>
              <a:t>Діловий</a:t>
            </a:r>
            <a:r>
              <a:rPr lang="ru-RU" sz="3100" dirty="0"/>
              <a:t> </a:t>
            </a:r>
            <a:r>
              <a:rPr lang="ru-RU" sz="3100" dirty="0" err="1"/>
              <a:t>аналітичний</a:t>
            </a:r>
            <a:r>
              <a:rPr lang="ru-RU" sz="3100" dirty="0"/>
              <a:t> журнал для </a:t>
            </a:r>
            <a:r>
              <a:rPr lang="ru-RU" sz="3100" dirty="0" err="1"/>
              <a:t>керівників-лідерів</a:t>
            </a:r>
            <a:endParaRPr lang="uk-UA" sz="3100" dirty="0">
              <a:ln w="1905">
                <a:solidFill>
                  <a:schemeClr val="accent2">
                    <a:lumMod val="50000"/>
                  </a:schemeClr>
                </a:solidFill>
              </a:ln>
              <a:solidFill>
                <a:schemeClr val="accent4"/>
              </a:solidFill>
            </a:endParaRPr>
          </a:p>
        </p:txBody>
      </p:sp>
      <p:pic>
        <p:nvPicPr>
          <p:cNvPr id="5122" name="Picture 2" descr="C:\Users\kseroks\Desktop\поч освіта\gai-cong-so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5148063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3851920" cy="388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9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1" y="1412776"/>
            <a:ext cx="3542533" cy="47572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96176"/>
            <a:ext cx="5076056" cy="200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941168"/>
            <a:ext cx="4896544" cy="17538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034335" y="3501008"/>
            <a:ext cx="4930154" cy="1388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зразки планування різних видів </a:t>
            </a:r>
            <a:r>
              <a:rPr lang="uk-UA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внутрішньошкільної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педагогічної діяльності</a:t>
            </a:r>
            <a:r>
              <a:rPr lang="uk-UA" dirty="0"/>
              <a:t>,</a:t>
            </a:r>
          </a:p>
        </p:txBody>
      </p:sp>
      <p:sp>
        <p:nvSpPr>
          <p:cNvPr id="6" name="Волна 5"/>
          <p:cNvSpPr/>
          <p:nvPr/>
        </p:nvSpPr>
        <p:spPr>
          <a:xfrm>
            <a:off x="1043608" y="0"/>
            <a:ext cx="7056784" cy="1496176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 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ЗАВУЧУ. УСЕ ДЛЯ РОБОТИ</a:t>
            </a:r>
            <a:endParaRPr lang="uk-UA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2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2768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Волна 2"/>
          <p:cNvSpPr/>
          <p:nvPr/>
        </p:nvSpPr>
        <p:spPr>
          <a:xfrm>
            <a:off x="1115616" y="80437"/>
            <a:ext cx="6912768" cy="1634480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«Психолог»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газета для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психологів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учителів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100" y="4239591"/>
            <a:ext cx="3266632" cy="249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араллелограмм 4"/>
          <p:cNvSpPr/>
          <p:nvPr/>
        </p:nvSpPr>
        <p:spPr>
          <a:xfrm>
            <a:off x="1619672" y="4293096"/>
            <a:ext cx="3934168" cy="2492136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сучасні методики;</a:t>
            </a:r>
          </a:p>
          <a:p>
            <a:pPr fontAlgn="base"/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діагностичний інструментарій;</a:t>
            </a:r>
          </a:p>
          <a:p>
            <a:pPr fontAlgn="base"/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обговорення актуальних проблем шкільної психології;</a:t>
            </a:r>
          </a:p>
          <a:p>
            <a:pPr fontAlgn="base"/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зразки документації;</a:t>
            </a:r>
          </a:p>
          <a:p>
            <a:pPr fontAlgn="base"/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розробки тренінгів, семінарів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41" y="2018852"/>
            <a:ext cx="4140598" cy="1715604"/>
          </a:xfrm>
          <a:prstGeom prst="rect">
            <a:avLst/>
          </a:prstGeom>
        </p:spPr>
      </p:pic>
      <p:pic>
        <p:nvPicPr>
          <p:cNvPr id="7" name="Picture 2" descr="C:\Users\kseroks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83" y="1461865"/>
            <a:ext cx="227164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4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Picture 2" descr="C:\Users\kseroks\Desktop\поч освіта\Jour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9560">
            <a:off x="790910" y="2184718"/>
            <a:ext cx="2077790" cy="272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1401"/>
            <a:ext cx="2033433" cy="26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данные 5"/>
          <p:cNvSpPr/>
          <p:nvPr/>
        </p:nvSpPr>
        <p:spPr>
          <a:xfrm>
            <a:off x="2771800" y="1700808"/>
            <a:ext cx="3960440" cy="4752528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Практичний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журнал для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хочуть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справжніми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майстрами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       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Поради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психологів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   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Скарбничка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уроку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prstClr val="white"/>
              </a:solidFill>
            </a:endParaRPr>
          </a:p>
        </p:txBody>
      </p:sp>
      <p:pic>
        <p:nvPicPr>
          <p:cNvPr id="7" name="Picture 3" descr="C:\Users\kseroks\Desktop\поч освіта\16864_24b28174db968f2394afe61d78db9a9e_71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901702" cy="275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перфолента 7"/>
          <p:cNvSpPr/>
          <p:nvPr/>
        </p:nvSpPr>
        <p:spPr>
          <a:xfrm>
            <a:off x="611560" y="0"/>
            <a:ext cx="7992888" cy="1713392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2" descr="C:\Users\kseroks\Desktop\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70567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2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7"/>
            <a:ext cx="8712968" cy="2016223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base"/>
            <a:r>
              <a:rPr lang="uk-UA" b="1" i="1" dirty="0">
                <a:solidFill>
                  <a:schemeClr val="accent2"/>
                </a:solidFill>
                <a:latin typeface="Arial"/>
              </a:rPr>
              <a:t>ж</a:t>
            </a:r>
            <a:r>
              <a:rPr lang="uk-UA" b="1" i="1" dirty="0" smtClean="0">
                <a:solidFill>
                  <a:schemeClr val="accent2"/>
                </a:solidFill>
                <a:latin typeface="Arial"/>
              </a:rPr>
              <a:t>урнал</a:t>
            </a:r>
            <a:r>
              <a:rPr lang="uk-UA" b="1" dirty="0" smtClean="0">
                <a:solidFill>
                  <a:schemeClr val="accent2"/>
                </a:solidFill>
                <a:latin typeface="Arial"/>
              </a:rPr>
              <a:t> Учитель </a:t>
            </a:r>
            <a:r>
              <a:rPr lang="uk-UA" b="1" dirty="0">
                <a:solidFill>
                  <a:schemeClr val="accent2"/>
                </a:solidFill>
                <a:latin typeface="Arial"/>
              </a:rPr>
              <a:t>початкової школи</a:t>
            </a:r>
            <a:r>
              <a:rPr lang="uk-UA" b="1" dirty="0">
                <a:solidFill>
                  <a:srgbClr val="960F18"/>
                </a:solidFill>
                <a:latin typeface="Arial"/>
              </a:rPr>
              <a:t/>
            </a:r>
            <a:br>
              <a:rPr lang="uk-UA" b="1" dirty="0">
                <a:solidFill>
                  <a:srgbClr val="960F18"/>
                </a:solidFill>
                <a:latin typeface="Arial"/>
              </a:rPr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276871"/>
            <a:ext cx="3528392" cy="42484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У новому сучасному часопису вчитель знайде все потрібне: нормативні вимоги, роз’яснення фахівців, готові практичні розробки (календарні плани, конспекти уроків, виховних заходів, ігри, конкурси, сценарії свят, класні години, батьківські збори тощо).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658">
            <a:off x="539553" y="1651539"/>
            <a:ext cx="2232247" cy="2819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91" y="2327295"/>
            <a:ext cx="2556489" cy="41980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kseroks\Desktop\UPSh_2020-12-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467">
            <a:off x="593358" y="3715163"/>
            <a:ext cx="2412733" cy="306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8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2325</TotalTime>
  <Words>341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Журнал ДИРЕКТОР ШКОЛИ. ШКІЛЬНИЙ СВІТ Діловий аналітичний журнал для керівників-лідерів</vt:lpstr>
      <vt:lpstr> </vt:lpstr>
      <vt:lpstr>Презентация PowerPoint</vt:lpstr>
      <vt:lpstr>Презентация PowerPoint</vt:lpstr>
      <vt:lpstr>журнал Учитель початкової школи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kseroks</dc:creator>
  <cp:lastModifiedBy>kseroks</cp:lastModifiedBy>
  <cp:revision>141</cp:revision>
  <dcterms:created xsi:type="dcterms:W3CDTF">2020-09-14T11:17:05Z</dcterms:created>
  <dcterms:modified xsi:type="dcterms:W3CDTF">2021-02-02T09:06:06Z</dcterms:modified>
</cp:coreProperties>
</file>