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DD03-1C9F-4F7F-A361-2ADAFB47B9A4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D883-C261-4086-9881-D5C5661DF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403648" y="332657"/>
            <a:ext cx="6336704" cy="266429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Переможц</a:t>
            </a:r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і 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Всеукраїнського конкурсу 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студентських наукових робіт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з галузей знань і спеціальностей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2021</a:t>
            </a:r>
            <a:endParaRPr lang="ru-RU" sz="2800" b="1" i="1" kern="10" dirty="0">
              <a:ln>
                <a:solidFill>
                  <a:srgbClr val="F9F8E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" y="142875"/>
            <a:ext cx="8724900" cy="69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0" y="1484784"/>
            <a:ext cx="4067944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en-US" sz="2800" b="1" i="1" dirty="0" smtClean="0">
                <a:solidFill>
                  <a:srgbClr val="FF0066"/>
                </a:solidFill>
              </a:rPr>
              <a:t>Оксана Терещенко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факультету природничо-географічних і точних наук 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біол. наук, доц</a:t>
            </a:r>
            <a:r>
              <a:rPr lang="en-US" dirty="0" smtClean="0"/>
              <a:t>.</a:t>
            </a:r>
            <a:r>
              <a:rPr lang="uk-UA" dirty="0" smtClean="0"/>
              <a:t>  кафедри біології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ГАВІЙ Валентина Миколаївна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157192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 smtClean="0">
                <a:solidFill>
                  <a:srgbClr val="FF0066"/>
                </a:solidFill>
              </a:rPr>
              <a:t>2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949280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Спеціальність«Біологія»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Оксана Терещ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45643"/>
            <a:ext cx="3816424" cy="56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3648" y="70867"/>
            <a:ext cx="7740352" cy="69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812479" y="825599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7504" y="4833153"/>
            <a:ext cx="5832648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en-US" sz="2800" b="1" i="1" dirty="0" smtClean="0">
                <a:solidFill>
                  <a:srgbClr val="FF0066"/>
                </a:solidFill>
              </a:rPr>
              <a:t>Ірина Чубенко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ННІ філології перекладу та журналістики 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наук із соціальних комунікацій, доц. кафедри української літератури, методики її навчання та журналістики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ПОДОЛЯКА Надія Степанівна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797152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165304"/>
            <a:ext cx="48600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Галузь знань «Журналістика»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3 місце Чуб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272" y="980728"/>
            <a:ext cx="2615675" cy="3600400"/>
          </a:xfrm>
          <a:prstGeom prst="rect">
            <a:avLst/>
          </a:prstGeom>
        </p:spPr>
      </p:pic>
      <p:pic>
        <p:nvPicPr>
          <p:cNvPr id="10" name="Рисунок 9" descr="Подяка Подоля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36912"/>
            <a:ext cx="1830973" cy="2520280"/>
          </a:xfrm>
          <a:prstGeom prst="rect">
            <a:avLst/>
          </a:prstGeom>
        </p:spPr>
      </p:pic>
      <p:pic>
        <p:nvPicPr>
          <p:cNvPr id="11" name="Рисунок 10" descr="Ырина Чубенко.jpg"/>
          <p:cNvPicPr>
            <a:picLocks noChangeAspect="1"/>
          </p:cNvPicPr>
          <p:nvPr/>
        </p:nvPicPr>
        <p:blipFill>
          <a:blip r:embed="rId5" cstate="print"/>
          <a:srcRect l="6294" r="9838"/>
          <a:stretch>
            <a:fillRect/>
          </a:stretch>
        </p:blipFill>
        <p:spPr>
          <a:xfrm>
            <a:off x="130737" y="836712"/>
            <a:ext cx="3361143" cy="400767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лександра Безусова.jpg"/>
          <p:cNvPicPr>
            <a:picLocks noChangeAspect="1"/>
          </p:cNvPicPr>
          <p:nvPr/>
        </p:nvPicPr>
        <p:blipFill>
          <a:blip r:embed="rId3" cstate="print"/>
          <a:srcRect b="12208"/>
          <a:stretch>
            <a:fillRect/>
          </a:stretch>
        </p:blipFill>
        <p:spPr>
          <a:xfrm>
            <a:off x="5488555" y="1052737"/>
            <a:ext cx="3383387" cy="396043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" y="142875"/>
            <a:ext cx="8724900" cy="69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335251"/>
            <a:ext cx="5111750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 sz="2800" b="1" i="1" dirty="0" smtClean="0">
                <a:solidFill>
                  <a:srgbClr val="FF0066"/>
                </a:solidFill>
              </a:rPr>
              <a:t>Олександра Безусова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ННІ філології перекладу та журналістики 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філол. наук, доц. кафедри української мови та методики її навчання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БОЙКО Вікторія Миколаївна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50331"/>
            <a:ext cx="61561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FF"/>
                </a:solidFill>
              </a:rPr>
              <a:t>Галузь знань «Українська мова та література (з методикою їх викладання)»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445224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" y="44624"/>
            <a:ext cx="8724900" cy="7658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1802" y="1052736"/>
            <a:ext cx="4572198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en-US" sz="2800" b="1" i="1" dirty="0" smtClean="0">
                <a:solidFill>
                  <a:srgbClr val="FF0066"/>
                </a:solidFill>
              </a:rPr>
              <a:t>Ірина Горпиненко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факультету іноземних мов 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філол. наук, доц. кафедри германської філології та методики викладання іноземних мов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ТАЛАВІРА Наталія Михайлівна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Ірина Горпин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3" y="999492"/>
            <a:ext cx="3563889" cy="5345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2320" y="3212976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381328"/>
            <a:ext cx="55446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Галузь знань «Германські мови (англійська)»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Горпиненко Ірина.jpg"/>
          <p:cNvPicPr>
            <a:picLocks noChangeAspect="1"/>
          </p:cNvPicPr>
          <p:nvPr/>
        </p:nvPicPr>
        <p:blipFill>
          <a:blip r:embed="rId4" cstate="print"/>
          <a:srcRect r="2306"/>
          <a:stretch>
            <a:fillRect/>
          </a:stretch>
        </p:blipFill>
        <p:spPr>
          <a:xfrm>
            <a:off x="3635896" y="3271872"/>
            <a:ext cx="2206914" cy="3109455"/>
          </a:xfrm>
          <a:prstGeom prst="rect">
            <a:avLst/>
          </a:prstGeom>
        </p:spPr>
      </p:pic>
      <p:pic>
        <p:nvPicPr>
          <p:cNvPr id="11" name="Рисунок 10" descr="Подяка Талавірі.jpg"/>
          <p:cNvPicPr>
            <a:picLocks noChangeAspect="1"/>
          </p:cNvPicPr>
          <p:nvPr/>
        </p:nvPicPr>
        <p:blipFill>
          <a:blip r:embed="rId5" cstate="print"/>
          <a:srcRect r="3608"/>
          <a:stretch>
            <a:fillRect/>
          </a:stretch>
        </p:blipFill>
        <p:spPr>
          <a:xfrm>
            <a:off x="5652120" y="4005064"/>
            <a:ext cx="1944216" cy="277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42875"/>
            <a:ext cx="8748464" cy="69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7504" y="1196752"/>
            <a:ext cx="5472608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en-US" sz="2800" b="1" i="1" dirty="0" smtClean="0">
                <a:solidFill>
                  <a:srgbClr val="FF0066"/>
                </a:solidFill>
              </a:rPr>
              <a:t>Олеся Шейко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факультету психології та соціальної роботи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пед. наук, доц. кафедри соціальної педагогіки і соціальної роботи </a:t>
            </a:r>
          </a:p>
          <a:p>
            <a:r>
              <a:rPr lang="uk-UA" b="1" dirty="0" smtClean="0">
                <a:solidFill>
                  <a:srgbClr val="0000FF"/>
                </a:solidFill>
              </a:rPr>
              <a:t>ВОЛОДЧЕНКО Жанна Михайлівна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636912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852936"/>
            <a:ext cx="345638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FF"/>
                </a:solidFill>
              </a:rPr>
              <a:t>Галузь знань «Актуальні проблеми інклюзивної освіти»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Олеся Шейко.jpg"/>
          <p:cNvPicPr>
            <a:picLocks noChangeAspect="1"/>
          </p:cNvPicPr>
          <p:nvPr/>
        </p:nvPicPr>
        <p:blipFill>
          <a:blip r:embed="rId3" cstate="print"/>
          <a:srcRect l="19309" t="5172" r="3453"/>
          <a:stretch>
            <a:fillRect/>
          </a:stretch>
        </p:blipFill>
        <p:spPr>
          <a:xfrm>
            <a:off x="5480292" y="1052736"/>
            <a:ext cx="3551126" cy="446449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7168" t="11074" r="24401" b="2548"/>
          <a:stretch>
            <a:fillRect/>
          </a:stretch>
        </p:blipFill>
        <p:spPr bwMode="auto">
          <a:xfrm>
            <a:off x="4312894" y="3700348"/>
            <a:ext cx="2131314" cy="30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901" t="13736" r="2215" b="4471"/>
          <a:stretch>
            <a:fillRect/>
          </a:stretch>
        </p:blipFill>
        <p:spPr bwMode="auto">
          <a:xfrm>
            <a:off x="6804248" y="5445224"/>
            <a:ext cx="1872208" cy="13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7234" t="11702" r="24255" b="3191"/>
          <a:stretch>
            <a:fillRect/>
          </a:stretch>
        </p:blipFill>
        <p:spPr bwMode="auto">
          <a:xfrm>
            <a:off x="251520" y="4293096"/>
            <a:ext cx="16930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дяка Олеся Шейко_соц роб_Дрогобич.jpg"/>
          <p:cNvPicPr>
            <a:picLocks noChangeAspect="1"/>
          </p:cNvPicPr>
          <p:nvPr/>
        </p:nvPicPr>
        <p:blipFill>
          <a:blip r:embed="rId7" cstate="print"/>
          <a:srcRect l="861" r="6642" b="2751"/>
          <a:stretch>
            <a:fillRect/>
          </a:stretch>
        </p:blipFill>
        <p:spPr>
          <a:xfrm>
            <a:off x="2123728" y="3789040"/>
            <a:ext cx="199029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42875"/>
            <a:ext cx="8820472" cy="69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51920" y="1412776"/>
            <a:ext cx="5004246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altLang="en-US" sz="2800" b="1" i="1" dirty="0" smtClean="0">
                <a:solidFill>
                  <a:srgbClr val="FF0066"/>
                </a:solidFill>
              </a:rPr>
              <a:t>Вікторія Суховієнко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pPr algn="ctr"/>
            <a:r>
              <a:rPr lang="uk-UA" dirty="0" smtClean="0"/>
              <a:t>студентка факультету психології та соціальної роботи </a:t>
            </a:r>
          </a:p>
          <a:p>
            <a:pPr algn="ctr"/>
            <a:r>
              <a:rPr lang="uk-UA" dirty="0"/>
              <a:t>Н</a:t>
            </a:r>
            <a:r>
              <a:rPr lang="uk-UA" dirty="0" smtClean="0"/>
              <a:t>ауковий керівник – канд. пед. наук, доц. кафедри дошкільної освіти </a:t>
            </a:r>
          </a:p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МАТВІЄНКО Світлана Іванівна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3861048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84984"/>
            <a:ext cx="446449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Спеціальність «Дошкільна освіта»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Вікторія Суховієнко.jpg"/>
          <p:cNvPicPr>
            <a:picLocks noChangeAspect="1"/>
          </p:cNvPicPr>
          <p:nvPr/>
        </p:nvPicPr>
        <p:blipFill>
          <a:blip r:embed="rId3" cstate="print"/>
          <a:srcRect l="20215"/>
          <a:stretch>
            <a:fillRect/>
          </a:stretch>
        </p:blipFill>
        <p:spPr>
          <a:xfrm>
            <a:off x="323528" y="1124743"/>
            <a:ext cx="3456384" cy="540961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9" name="Рисунок 8" descr="Подяка Матвієнко.jpg"/>
          <p:cNvPicPr>
            <a:picLocks noChangeAspect="1"/>
          </p:cNvPicPr>
          <p:nvPr/>
        </p:nvPicPr>
        <p:blipFill>
          <a:blip r:embed="rId4" cstate="print"/>
          <a:srcRect l="9200" t="4516" r="4265" b="2267"/>
          <a:stretch>
            <a:fillRect/>
          </a:stretch>
        </p:blipFill>
        <p:spPr>
          <a:xfrm>
            <a:off x="5652120" y="4355172"/>
            <a:ext cx="1512168" cy="2242180"/>
          </a:xfrm>
          <a:prstGeom prst="rect">
            <a:avLst/>
          </a:prstGeom>
        </p:spPr>
      </p:pic>
      <p:pic>
        <p:nvPicPr>
          <p:cNvPr id="10" name="Рисунок 9" descr="Суховієнко Вікторія.jpg"/>
          <p:cNvPicPr>
            <a:picLocks noChangeAspect="1"/>
          </p:cNvPicPr>
          <p:nvPr/>
        </p:nvPicPr>
        <p:blipFill>
          <a:blip r:embed="rId5" cstate="print"/>
          <a:srcRect l="6714" r="2640"/>
          <a:stretch>
            <a:fillRect/>
          </a:stretch>
        </p:blipFill>
        <p:spPr>
          <a:xfrm>
            <a:off x="3779912" y="3645024"/>
            <a:ext cx="194421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100" y="44624"/>
            <a:ext cx="8724900" cy="7658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Всеукраїнський конкурс студентських наукових робіт </a:t>
            </a:r>
          </a:p>
          <a:p>
            <a:pPr algn="r">
              <a:defRPr/>
            </a:pPr>
            <a:r>
              <a:rPr lang="uk-UA" altLang="en-US" sz="2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з</a:t>
            </a:r>
            <a:r>
              <a:rPr lang="uk-UA" altLang="en-US" sz="2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галузей знань і спеціальностей 2021</a:t>
            </a:r>
            <a:endParaRPr lang="ru-RU" altLang="en-US" sz="2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699792" y="908720"/>
            <a:ext cx="6296025" cy="11113"/>
          </a:xfrm>
          <a:prstGeom prst="line">
            <a:avLst/>
          </a:prstGeom>
          <a:noFill/>
          <a:ln w="57150" algn="ctr">
            <a:solidFill>
              <a:srgbClr val="660033"/>
            </a:solidFill>
            <a:miter lim="800000"/>
            <a:headEnd/>
            <a:tailEnd/>
          </a:ln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3243"/>
            <a:ext cx="4572198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en-US" sz="2800" b="1" i="1" dirty="0" smtClean="0">
                <a:solidFill>
                  <a:srgbClr val="FF0066"/>
                </a:solidFill>
              </a:rPr>
              <a:t>Анна Карпенко</a:t>
            </a:r>
            <a:endParaRPr lang="uk-UA" altLang="en-US" sz="2800" b="1" i="1" dirty="0">
              <a:solidFill>
                <a:srgbClr val="FF0066"/>
              </a:solidFill>
            </a:endParaRPr>
          </a:p>
          <a:p>
            <a:r>
              <a:rPr lang="uk-UA" dirty="0" smtClean="0"/>
              <a:t>студентка історико-юоидичного факультету </a:t>
            </a:r>
          </a:p>
          <a:p>
            <a:r>
              <a:rPr lang="uk-UA" dirty="0"/>
              <a:t>Н</a:t>
            </a:r>
            <a:r>
              <a:rPr lang="uk-UA" dirty="0" smtClean="0"/>
              <a:t>ауковий керівник – канд. іст. наук, доц. кафедри всесвітньої історії та міжнародних відносин  </a:t>
            </a:r>
            <a:r>
              <a:rPr lang="uk-UA" b="1" dirty="0" smtClean="0">
                <a:solidFill>
                  <a:srgbClr val="0000FF"/>
                </a:solidFill>
              </a:rPr>
              <a:t>КЕДУН Іван Станіславович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157192"/>
            <a:ext cx="14859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solidFill>
                  <a:srgbClr val="FF0066"/>
                </a:solidFill>
              </a:rPr>
              <a:t>3</a:t>
            </a:r>
            <a:r>
              <a:rPr lang="ru-RU" altLang="en-US" sz="2800" b="1" i="1" dirty="0" smtClean="0">
                <a:solidFill>
                  <a:srgbClr val="FF0066"/>
                </a:solidFill>
              </a:rPr>
              <a:t> місце</a:t>
            </a:r>
            <a:endParaRPr lang="ru-RU" altLang="en-US" sz="2800" b="1" i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84984"/>
            <a:ext cx="21602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Спеціальність «Історія і археологія»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Анна Карпенко.jpg"/>
          <p:cNvPicPr>
            <a:picLocks noChangeAspect="1"/>
          </p:cNvPicPr>
          <p:nvPr/>
        </p:nvPicPr>
        <p:blipFill>
          <a:blip r:embed="rId3" cstate="print"/>
          <a:srcRect t="12121"/>
          <a:stretch>
            <a:fillRect/>
          </a:stretch>
        </p:blipFill>
        <p:spPr>
          <a:xfrm>
            <a:off x="5076056" y="1014612"/>
            <a:ext cx="3798168" cy="5006676"/>
          </a:xfrm>
          <a:prstGeom prst="rect">
            <a:avLst/>
          </a:prstGeom>
        </p:spPr>
      </p:pic>
      <p:pic>
        <p:nvPicPr>
          <p:cNvPr id="10" name="Рисунок 9" descr="Дип_Анна Карп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068960"/>
            <a:ext cx="2592288" cy="356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6"/>
          <p:cNvSpPr>
            <a:spLocks noChangeArrowheads="1" noChangeShapeType="1" noTextEdit="1"/>
          </p:cNvSpPr>
          <p:nvPr/>
        </p:nvSpPr>
        <p:spPr bwMode="auto">
          <a:xfrm>
            <a:off x="179512" y="3501008"/>
            <a:ext cx="8784976" cy="295232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Вітаємо переможців 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Всеукраїнського конкурсу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студентських наукових робіт </a:t>
            </a:r>
          </a:p>
          <a:p>
            <a:pPr algn="ctr"/>
            <a:r>
              <a:rPr lang="uk-UA" sz="2800" b="1" i="1" kern="10" dirty="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з галузей знань </a:t>
            </a:r>
            <a:r>
              <a:rPr lang="uk-UA" sz="2800" b="1" i="1" kern="10" smtClean="0">
                <a:ln>
                  <a:solidFill>
                    <a:srgbClr val="F9F8E3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та спеціальностей !</a:t>
            </a:r>
            <a:endParaRPr lang="uk-UA" sz="2800" b="1" i="1" kern="10" dirty="0" smtClean="0">
              <a:ln>
                <a:solidFill>
                  <a:srgbClr val="F9F8E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algn="ctr"/>
            <a:endParaRPr lang="ru-RU" sz="2800" b="1" i="1" kern="10" dirty="0">
              <a:ln>
                <a:solidFill>
                  <a:srgbClr val="F9F8E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362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mizh1</dc:creator>
  <cp:lastModifiedBy>mizh1</cp:lastModifiedBy>
  <cp:revision>43</cp:revision>
  <dcterms:created xsi:type="dcterms:W3CDTF">2021-04-27T08:20:05Z</dcterms:created>
  <dcterms:modified xsi:type="dcterms:W3CDTF">2021-05-06T06:34:14Z</dcterms:modified>
</cp:coreProperties>
</file>