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C3325B-9796-4B44-AA41-1F407B224A03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75CD9E-A370-4C6B-8C1B-28FAF72FD1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C3325B-9796-4B44-AA41-1F407B224A03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75CD9E-A370-4C6B-8C1B-28FAF72FD1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C3325B-9796-4B44-AA41-1F407B224A03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75CD9E-A370-4C6B-8C1B-28FAF72FD1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C3325B-9796-4B44-AA41-1F407B224A03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75CD9E-A370-4C6B-8C1B-28FAF72FD1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C3325B-9796-4B44-AA41-1F407B224A03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75CD9E-A370-4C6B-8C1B-28FAF72FD1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C3325B-9796-4B44-AA41-1F407B224A03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75CD9E-A370-4C6B-8C1B-28FAF72FD1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C3325B-9796-4B44-AA41-1F407B224A03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75CD9E-A370-4C6B-8C1B-28FAF72FD1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C3325B-9796-4B44-AA41-1F407B224A03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75CD9E-A370-4C6B-8C1B-28FAF72FD1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C3325B-9796-4B44-AA41-1F407B224A03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75CD9E-A370-4C6B-8C1B-28FAF72FD1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C3325B-9796-4B44-AA41-1F407B224A03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75CD9E-A370-4C6B-8C1B-28FAF72FD1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C3325B-9796-4B44-AA41-1F407B224A03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75CD9E-A370-4C6B-8C1B-28FAF72FD1F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9C3325B-9796-4B44-AA41-1F407B224A03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275CD9E-A370-4C6B-8C1B-28FAF72FD1F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Organization_of_Ukrainian_Nationalists-M.sv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714356"/>
            <a:ext cx="4243398" cy="530424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Діяльність ОУН за межами </a:t>
            </a:r>
            <a:r>
              <a:rPr lang="uk-UA" dirty="0" smtClean="0">
                <a:solidFill>
                  <a:schemeClr val="tx1"/>
                </a:solidFill>
              </a:rPr>
              <a:t>У</a:t>
            </a:r>
            <a:r>
              <a:rPr lang="ru-RU" smtClean="0">
                <a:solidFill>
                  <a:schemeClr val="tx1"/>
                </a:solidFill>
              </a:rPr>
              <a:t>к</a:t>
            </a:r>
            <a:r>
              <a:rPr lang="uk-UA" smtClean="0">
                <a:solidFill>
                  <a:schemeClr val="tx1"/>
                </a:solidFill>
              </a:rPr>
              <a:t>раїни </a:t>
            </a:r>
            <a:r>
              <a:rPr lang="uk-UA" dirty="0" smtClean="0">
                <a:solidFill>
                  <a:schemeClr val="tx1"/>
                </a:solidFill>
              </a:rPr>
              <a:t>в повоєнний період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4000504"/>
            <a:ext cx="7772400" cy="1643074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Підготувала: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Студентка </a:t>
            </a:r>
            <a:r>
              <a:rPr lang="uk-UA" dirty="0" err="1" smtClean="0">
                <a:solidFill>
                  <a:schemeClr val="tx1"/>
                </a:solidFill>
              </a:rPr>
              <a:t>історико-юридичного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ф-ту</a:t>
            </a:r>
            <a:endParaRPr lang="uk-UA" dirty="0" smtClean="0">
              <a:solidFill>
                <a:schemeClr val="tx1"/>
              </a:solidFill>
            </a:endParaRPr>
          </a:p>
          <a:p>
            <a:r>
              <a:rPr lang="uk-UA" dirty="0" smtClean="0">
                <a:solidFill>
                  <a:schemeClr val="tx1"/>
                </a:solidFill>
              </a:rPr>
              <a:t>Групи </a:t>
            </a:r>
            <a:r>
              <a:rPr lang="uk-UA" dirty="0" err="1" smtClean="0">
                <a:solidFill>
                  <a:schemeClr val="tx1"/>
                </a:solidFill>
              </a:rPr>
              <a:t>СОІ</a:t>
            </a:r>
            <a:r>
              <a:rPr lang="uk-UA" dirty="0" smtClean="0">
                <a:solidFill>
                  <a:schemeClr val="tx1"/>
                </a:solidFill>
              </a:rPr>
              <a:t>-41</a:t>
            </a:r>
          </a:p>
          <a:p>
            <a:r>
              <a:rPr lang="uk-UA" dirty="0" err="1" smtClean="0">
                <a:solidFill>
                  <a:schemeClr val="tx1"/>
                </a:solidFill>
              </a:rPr>
              <a:t>Шпитяк</a:t>
            </a:r>
            <a:r>
              <a:rPr lang="uk-UA" dirty="0" smtClean="0">
                <a:solidFill>
                  <a:schemeClr val="tx1"/>
                </a:solidFill>
              </a:rPr>
              <a:t> Катерина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Перевірив:</a:t>
            </a:r>
            <a:br>
              <a:rPr lang="uk-UA" dirty="0" smtClean="0">
                <a:solidFill>
                  <a:schemeClr val="tx1"/>
                </a:solidFill>
              </a:rPr>
            </a:br>
            <a:r>
              <a:rPr lang="uk-UA" dirty="0" err="1" smtClean="0">
                <a:solidFill>
                  <a:schemeClr val="tx1"/>
                </a:solidFill>
              </a:rPr>
              <a:t>Луняк</a:t>
            </a:r>
            <a:r>
              <a:rPr lang="uk-UA" dirty="0" smtClean="0">
                <a:solidFill>
                  <a:schemeClr val="tx1"/>
                </a:solidFill>
              </a:rPr>
              <a:t> Є.М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571480"/>
            <a:ext cx="828680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ОУН(б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війни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залишилася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найпотужнішою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націоналістичною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силою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середовищі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еміграції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продовжувала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стояти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позиціях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ідеології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організованого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націоналізму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вбивства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1959 агентом рад. спецслужб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С.Бандери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Закордонних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частин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ОУН(б) до 1968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очолював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u="sng" dirty="0" err="1">
                <a:latin typeface="Times New Roman" pitchFamily="18" charset="0"/>
                <a:cs typeface="Times New Roman" pitchFamily="18" charset="0"/>
              </a:rPr>
              <a:t>С.Ленкавський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1968 до 1986 – Я.Стецько. 1987–91 головою проводу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Закордонних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частин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В.Олеськів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З 1991 до 2000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ОУН(б)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очолювала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Ярослава Стецько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Восени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2000 головою проводу ОУН(б)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обрано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А.Гайдамаху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влітку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2009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С.Романіва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ініціативи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ОУН(б)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1992 створено низку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політ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., громад.,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культурно-освіт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наук.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орг-цій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Сьогодні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ОУН(б)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загальносвіт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орг-цією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закритого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типу, яка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прагне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скріпити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державність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наповнити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нац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змістом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Києві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видаються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офіц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друковані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ОУН(б) – "</a:t>
            </a: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Шлях перемоги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" та "</a:t>
            </a:r>
            <a:r>
              <a:rPr lang="ru-RU" sz="2400" u="sng" dirty="0" err="1">
                <a:latin typeface="Times New Roman" pitchFamily="18" charset="0"/>
                <a:cs typeface="Times New Roman" pitchFamily="18" charset="0"/>
              </a:rPr>
              <a:t>Визвольний</a:t>
            </a: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 шлях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".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Я.Стецько           С.</a:t>
            </a:r>
            <a:r>
              <a:rPr lang="uk-UA" dirty="0" err="1" smtClean="0">
                <a:solidFill>
                  <a:schemeClr val="tx1"/>
                </a:solidFill>
              </a:rPr>
              <a:t>Ленкаський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Содержимое 4" descr="стецько.gif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71472" y="714356"/>
            <a:ext cx="3718754" cy="46593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Содержимое 5" descr="Ленкавський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714876" y="785795"/>
            <a:ext cx="3440291" cy="45005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500042"/>
            <a:ext cx="821537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ОУН(м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завершення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світ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війни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розвивала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консервативну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корпоративну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ідеологію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3-й великий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збір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ОУН(м),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відбувся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серпня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1947,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істотно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обмежив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владу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лідера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запровадив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програму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принципи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рівності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перед законом,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незалежності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суду,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свободи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совісті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слова,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преси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політ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опозиції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Ідеологія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орг-ції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істотно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модернізована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гаслами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нац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солідаризму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обстоював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майбутньої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д-ви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заснованої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співпраці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корпоративних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соціальних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груп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смерті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А.Мельника 1964 ОУН(м)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очолювали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О.Штуль-Жданович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(1964–77),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Д.Квітковський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(1977 –79) та </a:t>
            </a:r>
            <a:r>
              <a:rPr lang="ru-RU" sz="2400" u="sng" dirty="0" err="1">
                <a:latin typeface="Times New Roman" pitchFamily="18" charset="0"/>
                <a:cs typeface="Times New Roman" pitchFamily="18" charset="0"/>
              </a:rPr>
              <a:t>М.Плав'юк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1981). З 1992 ОУН(м)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легалізувалася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як громад.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орг-ція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зберігши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статус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понадпарт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ОУН(м)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розбудувала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низку наук.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культурницьких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орг-цій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Офіц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часопис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газ. "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Українське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слово"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видається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Києв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О.</a:t>
            </a:r>
            <a:r>
              <a:rPr lang="uk-UA" dirty="0" err="1" smtClean="0"/>
              <a:t>Штуль-Жданович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uk-UA" dirty="0" smtClean="0"/>
              <a:t>Д.</a:t>
            </a:r>
            <a:r>
              <a:rPr lang="uk-UA" dirty="0" err="1" smtClean="0"/>
              <a:t>Квітковський</a:t>
            </a:r>
            <a:endParaRPr lang="ru-RU" dirty="0"/>
          </a:p>
        </p:txBody>
      </p:sp>
      <p:pic>
        <p:nvPicPr>
          <p:cNvPr id="7" name="Содержимое 6" descr="Олег_Штуль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571472" y="1357298"/>
            <a:ext cx="3616360" cy="44291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Содержимое 7" descr="квітковський.jfif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572000" y="1285861"/>
            <a:ext cx="3279778" cy="44291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500042"/>
            <a:ext cx="8072494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	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програмних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ОУН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усього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доступного 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сьогодні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джерельного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масиву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більшість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дослідників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погоджуються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типологічно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ідеологія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укр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націоналізму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спорідненою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національними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правовими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рухами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тогочасних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економічно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відсталих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аграрних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суспільств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Європи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Польща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Румунія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Литва,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Хорватія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Словаччина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.)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антиколоніальними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рухами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народів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Азії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Африки.</a:t>
            </a:r>
          </a:p>
          <a:p>
            <a:pPr algn="just"/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Однак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укр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націоналізм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насамперед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явищем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генетично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самостійним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хоч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своєму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зазнав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безпосередніх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впливів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іноземних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зразків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500042"/>
            <a:ext cx="814393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По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завершенні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Другої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світової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війни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Європі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обидва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лідери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фракцій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ОУН,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Бандера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Мельник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виявилися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зоні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окупації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західних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союзників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а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кінця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1945 —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інтересів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спецслужб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західних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країн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Суперечка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двома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фракціями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ОУН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продовжувалась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Німеччині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відразу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війни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вони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боролися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домінувальний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таборах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переміщених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ОУН(м)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отримала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контроль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еміграційній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Українській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Національній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Раді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а ОУН(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заявило,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претензій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очолювати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українське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політичне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еміграції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представником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революційного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лінії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веде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свою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кордоном.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Особливу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активність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раніше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проявила ОУН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Закерзонні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офіційним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початком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Холодної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війни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в 1945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авторитет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емігрантському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середовищі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підтримки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розвідок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США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Великої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Британії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зріс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в той час як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чисельність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Польщі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зусиллями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НКВС,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військ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СРСР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Польщі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зменшилась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1952 року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спроби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ОУН(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налагодити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зв'язок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підпіллям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зазнала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невдачі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19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скинутих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зв'язкових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потрапили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 МДБ.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500042"/>
            <a:ext cx="828680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У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2-й пол.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січня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1-й пол. лютого 1946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Мюнхені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проведено 2-гу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конференцію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проводу Закордонного центру ОУН(б), яка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обговорювала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проблему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ОУН(б)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еміграції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стосунків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політ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угрупованнями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зовнішньополіт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лінію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орг-ції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конференції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Закордонний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центр ОУН(б)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перетворено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Закордонні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ОУН(б),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очолювати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Закордонних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частин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прийнято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устрій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(статут)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Закордонних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частин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ОУН(б). Головою проводу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Закордонних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частин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обрали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С.Бандеру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Однак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кінця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1946 через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ідеологічні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тактичні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особисті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розходження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Закордонних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частинах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ОУН(б)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виникла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опозиція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С.Бандери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увійшли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u="sng" dirty="0" err="1">
                <a:latin typeface="Times New Roman" pitchFamily="18" charset="0"/>
                <a:cs typeface="Times New Roman" pitchFamily="18" charset="0"/>
              </a:rPr>
              <a:t>Д.Ребет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Л.Ребет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М.Лебедь,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В.Охримович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І.Бутковський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Опозиція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наполягала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демократизації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ОУН(б),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автономності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структур УГВР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непідпорядкуванні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Закордонним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частинам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ОУН(б),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посиленні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контактів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еміграційними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політ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групами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929198"/>
            <a:ext cx="8183880" cy="1051560"/>
          </a:xfrm>
        </p:spPr>
        <p:txBody>
          <a:bodyPr/>
          <a:lstStyle/>
          <a:p>
            <a:r>
              <a:rPr lang="uk-UA" dirty="0" smtClean="0"/>
              <a:t>Д.</a:t>
            </a:r>
            <a:r>
              <a:rPr lang="uk-UA" dirty="0" err="1" smtClean="0"/>
              <a:t>Ребет</a:t>
            </a:r>
            <a:r>
              <a:rPr lang="uk-UA" dirty="0" smtClean="0"/>
              <a:t>               М.</a:t>
            </a:r>
            <a:r>
              <a:rPr lang="uk-UA" dirty="0" err="1" smtClean="0"/>
              <a:t>Лебедь</a:t>
            </a:r>
            <a:endParaRPr lang="ru-RU" dirty="0"/>
          </a:p>
        </p:txBody>
      </p:sp>
      <p:pic>
        <p:nvPicPr>
          <p:cNvPr id="5" name="Содержимое 4" descr="Ребет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57158" y="530225"/>
            <a:ext cx="4214842" cy="43894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Содержимое 5" descr="Микола_Лебедь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714876" y="500042"/>
            <a:ext cx="3929090" cy="44291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І.</a:t>
            </a:r>
            <a:r>
              <a:rPr lang="uk-UA" dirty="0" err="1" smtClean="0">
                <a:solidFill>
                  <a:schemeClr val="tx1"/>
                </a:solidFill>
              </a:rPr>
              <a:t>Бутковський</a:t>
            </a:r>
            <a:r>
              <a:rPr lang="uk-UA" dirty="0" smtClean="0">
                <a:solidFill>
                  <a:schemeClr val="tx1"/>
                </a:solidFill>
              </a:rPr>
              <a:t>    В.</a:t>
            </a:r>
            <a:r>
              <a:rPr lang="uk-UA" dirty="0" err="1" smtClean="0">
                <a:solidFill>
                  <a:schemeClr val="tx1"/>
                </a:solidFill>
              </a:rPr>
              <a:t>Охримович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Содержимое 4" descr="Butkovskyi_ivan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00034" y="530225"/>
            <a:ext cx="3857652" cy="43894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Содержимое 5" descr="fa670555247ba15eb611defb10a3dc10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3438" y="571480"/>
            <a:ext cx="3463931" cy="43577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500042"/>
            <a:ext cx="821537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Конфлікт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еміграційному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середовищі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ОУН(б)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намагалися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1949–53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залагодити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керівники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підпілля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Р.Шухевич,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П.Федун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В.Кук.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1953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запропоновано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С.Бандера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З.Матла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Л.Ребет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утворили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орг. бюро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Закордонних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частин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ОУН(б). Угода про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орг. бюро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підписана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21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грудня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1953.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Проте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усі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намагання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поновити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єдність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Закордонних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частин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ОУН(б)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виявилися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марними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1956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З.Матла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Л.Ребет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заснували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нову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орг-цію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ОУН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Закордонна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ОУН(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), яку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називають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ОУН(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двійкарі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),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лідерів-засновників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ОУН(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своєї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загибелі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1957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очолював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Л.Ребет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згодом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Б.Кордюк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(1957–79),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Д.Ребет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(1979–92)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А.Камінський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1992). </a:t>
            </a:r>
            <a:r>
              <a:rPr lang="ru-RU" sz="2000" u="sng" dirty="0" err="1">
                <a:latin typeface="Times New Roman" pitchFamily="18" charset="0"/>
                <a:cs typeface="Times New Roman" pitchFamily="18" charset="0"/>
              </a:rPr>
              <a:t>Двійкарі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фактично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відійшли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націоналістичної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ідеології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Вони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видавали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час. "</a:t>
            </a:r>
            <a:r>
              <a:rPr lang="ru-RU" sz="2000" u="sng" dirty="0" err="1">
                <a:latin typeface="Times New Roman" pitchFamily="18" charset="0"/>
                <a:cs typeface="Times New Roman" pitchFamily="18" charset="0"/>
              </a:rPr>
              <a:t>Сучасність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"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1961),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однак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парт. органом, 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містив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низку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суспільно-політ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літературно-мистецькі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теми. 1991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редакцію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часопису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переведено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Києва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Сама ж ОУН(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прийняла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переводити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свою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еміграції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Р.</a:t>
            </a:r>
            <a:r>
              <a:rPr lang="uk-UA" dirty="0" err="1" smtClean="0"/>
              <a:t>Шухевич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uk-UA" dirty="0" smtClean="0"/>
              <a:t>В.</a:t>
            </a:r>
            <a:r>
              <a:rPr lang="uk-UA" dirty="0" err="1" smtClean="0"/>
              <a:t>Кук</a:t>
            </a:r>
            <a:endParaRPr lang="ru-RU" dirty="0"/>
          </a:p>
        </p:txBody>
      </p:sp>
      <p:pic>
        <p:nvPicPr>
          <p:cNvPr id="7" name="Содержимое 6" descr="Шухевич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571472" y="1447800"/>
            <a:ext cx="4000528" cy="45428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Содержимое 7" descr="кук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572000" y="1500174"/>
            <a:ext cx="4071966" cy="44100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П.</a:t>
            </a:r>
            <a:r>
              <a:rPr lang="uk-UA" dirty="0" err="1" smtClean="0"/>
              <a:t>Федун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uk-UA" dirty="0" smtClean="0"/>
              <a:t>С.Бандера</a:t>
            </a:r>
            <a:endParaRPr lang="ru-RU" dirty="0"/>
          </a:p>
        </p:txBody>
      </p:sp>
      <p:pic>
        <p:nvPicPr>
          <p:cNvPr id="7" name="Содержимое 6" descr="Петро_Федун-Полтава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571472" y="1447800"/>
            <a:ext cx="4000528" cy="44100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Содержимое 7" descr="thumb_24028_article_middle.jpe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786314" y="1447800"/>
            <a:ext cx="3643338" cy="43386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З.</a:t>
            </a:r>
            <a:r>
              <a:rPr lang="uk-UA" dirty="0" err="1" smtClean="0"/>
              <a:t>Матла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uk-UA" dirty="0" smtClean="0"/>
              <a:t>Л.</a:t>
            </a:r>
            <a:r>
              <a:rPr lang="uk-UA" dirty="0" err="1" smtClean="0"/>
              <a:t>Ребет</a:t>
            </a:r>
            <a:endParaRPr lang="ru-RU" dirty="0"/>
          </a:p>
        </p:txBody>
      </p:sp>
      <p:pic>
        <p:nvPicPr>
          <p:cNvPr id="7" name="Содержимое 6" descr="Матла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428596" y="1500174"/>
            <a:ext cx="4071966" cy="43577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Содержимое 7" descr="Л Ребет.jfif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643438" y="1643050"/>
            <a:ext cx="3857652" cy="40950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49</TotalTime>
  <Words>146</Words>
  <Application>Microsoft Office PowerPoint</Application>
  <PresentationFormat>Экран (4:3)</PresentationFormat>
  <Paragraphs>25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Аспект</vt:lpstr>
      <vt:lpstr>Діяльність ОУН за межами України в повоєнний період</vt:lpstr>
      <vt:lpstr>Презентация PowerPoint</vt:lpstr>
      <vt:lpstr>Презентация PowerPoint</vt:lpstr>
      <vt:lpstr>Д.Ребет               М.Лебедь</vt:lpstr>
      <vt:lpstr>І.Бутковський    В.Охримович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Я.Стецько           С.Ленкаський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Діяльність ОУН за межами Ураїни в повоєнний період</dc:title>
  <dc:creator>Пользователь Windows</dc:creator>
  <cp:lastModifiedBy>Yevgeniy</cp:lastModifiedBy>
  <cp:revision>6</cp:revision>
  <dcterms:created xsi:type="dcterms:W3CDTF">2020-04-28T11:54:25Z</dcterms:created>
  <dcterms:modified xsi:type="dcterms:W3CDTF">2020-05-17T10:26:34Z</dcterms:modified>
</cp:coreProperties>
</file>