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3" r:id="rId13"/>
    <p:sldId id="284" r:id="rId14"/>
    <p:sldId id="285" r:id="rId15"/>
    <p:sldId id="286" r:id="rId16"/>
    <p:sldId id="269" r:id="rId17"/>
    <p:sldId id="268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2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8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07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2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98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6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4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2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9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5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4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AB3C-CD1F-4D74-810C-DD1EB3FEE77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37CA2B-AB66-414B-889C-74A9DEEFA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17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5%D0%BC%D0%BA%D0%B8" TargetMode="External"/><Relationship Id="rId2" Type="http://schemas.openxmlformats.org/officeDocument/2006/relationships/hyperlink" Target="https://uk.wikipedia.org/wiki/%D0%A4%D0%B5%D1%81%D1%82%D0%B8%D0%B2%D0%B0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2%D0%B5%D1%80%D0%BD%D0%BE%D0%BF%D1%96%D0%BB%D1%8C%D1%81%D1%8C%D0%BA%D0%B0_%D0%BE%D0%B1%D0%BB%D0%B0%D1%81%D1%82%D1%8C" TargetMode="External"/><Relationship Id="rId4" Type="http://schemas.openxmlformats.org/officeDocument/2006/relationships/hyperlink" Target="https://uk.wikipedia.org/wiki/%D0%9C%D0%BE%D0%BD%D0%B0%D1%81%D1%82%D0%B8%D1%80%D0%B8%D1%81%D1%8C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slovo.if.ua/index_old.php?st=63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09" y="318655"/>
            <a:ext cx="11069782" cy="645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endParaRPr lang="uk-UA" sz="3200" b="1" dirty="0" smtClean="0">
              <a:solidFill>
                <a:srgbClr val="00B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endParaRPr lang="uk-UA" sz="3200" b="1" dirty="0">
              <a:solidFill>
                <a:srgbClr val="00B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sz="3600" b="1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Презентація </a:t>
            </a:r>
            <a:r>
              <a:rPr lang="uk-UA" sz="36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uk-UA" sz="3600" b="1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sz="32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«Історія походження і становлення лемків</a:t>
            </a:r>
            <a:r>
              <a:rPr lang="uk-UA" sz="3200" b="1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sz="3200" b="1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Лемківська </a:t>
            </a:r>
            <a:r>
              <a:rPr lang="uk-UA" sz="32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та традиції»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sz="32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endParaRPr lang="uk-UA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Підготувала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Студентка </a:t>
            </a:r>
            <a:r>
              <a:rPr lang="uk-UA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курсу 4 групи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Медичного факультету ІФНМУ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339340" algn="l"/>
              </a:tabLst>
            </a:pPr>
            <a:r>
              <a:rPr lang="uk-UA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Вівчар Ірина Володимирівна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2900"/>
            <a:ext cx="12191999" cy="640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err="1" smtClean="0">
                <a:solidFill>
                  <a:srgbClr val="00B050"/>
                </a:solidFill>
              </a:rPr>
              <a:t>Акція</a:t>
            </a:r>
            <a:r>
              <a:rPr lang="ru-RU" sz="3600" dirty="0" smtClean="0">
                <a:solidFill>
                  <a:srgbClr val="00B050"/>
                </a:solidFill>
              </a:rPr>
              <a:t> «</a:t>
            </a:r>
            <a:r>
              <a:rPr lang="ru-RU" sz="3600" dirty="0" err="1" smtClean="0">
                <a:solidFill>
                  <a:srgbClr val="00B050"/>
                </a:solidFill>
              </a:rPr>
              <a:t>Вісла</a:t>
            </a:r>
            <a:r>
              <a:rPr lang="ru-RU" sz="3600" dirty="0" smtClean="0">
                <a:solidFill>
                  <a:srgbClr val="00B050"/>
                </a:solidFill>
              </a:rPr>
              <a:t>» </a:t>
            </a:r>
          </a:p>
          <a:p>
            <a:pPr algn="ctr"/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</a:t>
            </a:r>
            <a:r>
              <a:rPr lang="ru-RU" sz="2400" dirty="0" err="1" smtClean="0"/>
              <a:t>Сподівання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земель 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з'явилося</a:t>
            </a:r>
            <a:r>
              <a:rPr lang="ru-RU" sz="2400" dirty="0" smtClean="0"/>
              <a:t> у 1944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Червона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наближалася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лінії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Керзона</a:t>
            </a:r>
            <a:r>
              <a:rPr lang="ru-RU" sz="2400" dirty="0" smtClean="0"/>
              <a:t>. </a:t>
            </a:r>
            <a:r>
              <a:rPr lang="ru-RU" sz="2400" dirty="0" err="1" smtClean="0"/>
              <a:t>Тодішній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</a:t>
            </a:r>
            <a:r>
              <a:rPr lang="ru-RU" sz="2400" dirty="0" smtClean="0"/>
              <a:t> УРСР </a:t>
            </a:r>
            <a:r>
              <a:rPr lang="ru-RU" sz="2400" dirty="0" err="1" smtClean="0">
                <a:solidFill>
                  <a:srgbClr val="FF0000"/>
                </a:solidFill>
              </a:rPr>
              <a:t>Микита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Хрущов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запропонував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Сталіну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проект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етнічних</a:t>
            </a:r>
            <a:r>
              <a:rPr lang="ru-RU" sz="2400" dirty="0" smtClean="0"/>
              <a:t> земель за </a:t>
            </a:r>
            <a:r>
              <a:rPr lang="ru-RU" sz="2400" dirty="0" err="1" smtClean="0"/>
              <a:t>державним</a:t>
            </a:r>
            <a:r>
              <a:rPr lang="ru-RU" sz="2400" dirty="0" smtClean="0"/>
              <a:t> кордоном </a:t>
            </a:r>
            <a:r>
              <a:rPr lang="ru-RU" sz="2400" dirty="0" err="1" smtClean="0"/>
              <a:t>Холмської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складі</a:t>
            </a:r>
            <a:r>
              <a:rPr lang="ru-RU" sz="2400" dirty="0" smtClean="0"/>
              <a:t> УРСР. Але </a:t>
            </a:r>
            <a:r>
              <a:rPr lang="ru-RU" sz="2400" dirty="0" err="1" smtClean="0"/>
              <a:t>вказівка</a:t>
            </a:r>
            <a:r>
              <a:rPr lang="ru-RU" sz="2400" dirty="0" smtClean="0"/>
              <a:t> з Кремля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зовсім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 - </a:t>
            </a:r>
            <a:r>
              <a:rPr lang="ru-RU" sz="2400" dirty="0" err="1" smtClean="0"/>
              <a:t>українців</a:t>
            </a:r>
            <a:r>
              <a:rPr lang="ru-RU" sz="2400" dirty="0" smtClean="0"/>
              <a:t> „</a:t>
            </a:r>
            <a:r>
              <a:rPr lang="ru-RU" sz="2400" dirty="0" err="1" smtClean="0"/>
              <a:t>добровільно</a:t>
            </a:r>
            <a:r>
              <a:rPr lang="ru-RU" sz="2400" dirty="0" smtClean="0"/>
              <a:t>" </a:t>
            </a:r>
            <a:r>
              <a:rPr lang="ru-RU" sz="2400" dirty="0" err="1" smtClean="0"/>
              <a:t>переселити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відійти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Радянську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поляків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котрі</a:t>
            </a:r>
            <a:r>
              <a:rPr lang="ru-RU" sz="2400" dirty="0" smtClean="0"/>
              <a:t> проживали в УРСР, </a:t>
            </a:r>
            <a:r>
              <a:rPr lang="ru-RU" sz="2400" dirty="0" err="1" smtClean="0"/>
              <a:t>відправити</a:t>
            </a:r>
            <a:r>
              <a:rPr lang="ru-RU" sz="2400" dirty="0" smtClean="0"/>
              <a:t> за Буг.                                                                      </a:t>
            </a:r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/>
              <a:t> </a:t>
            </a:r>
            <a:r>
              <a:rPr lang="ru-RU" sz="2400" dirty="0" smtClean="0"/>
              <a:t>                          </a:t>
            </a:r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FF0000"/>
                </a:solidFill>
              </a:rPr>
              <a:t>-     9 </a:t>
            </a:r>
            <a:r>
              <a:rPr lang="ru-RU" sz="2400" dirty="0" err="1" smtClean="0">
                <a:solidFill>
                  <a:srgbClr val="FF0000"/>
                </a:solidFill>
              </a:rPr>
              <a:t>вересня</a:t>
            </a:r>
            <a:r>
              <a:rPr lang="ru-RU" sz="2400" dirty="0" smtClean="0">
                <a:solidFill>
                  <a:srgbClr val="FF0000"/>
                </a:solidFill>
              </a:rPr>
              <a:t> 1944 року в </a:t>
            </a:r>
            <a:r>
              <a:rPr lang="ru-RU" sz="2400" dirty="0" err="1" smtClean="0">
                <a:solidFill>
                  <a:srgbClr val="FF0000"/>
                </a:solidFill>
              </a:rPr>
              <a:t>Любліні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була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підписана</a:t>
            </a:r>
            <a:r>
              <a:rPr lang="ru-RU" sz="2400" dirty="0" smtClean="0">
                <a:solidFill>
                  <a:srgbClr val="FF0000"/>
                </a:solidFill>
              </a:rPr>
              <a:t> „Угода про </a:t>
            </a:r>
            <a:r>
              <a:rPr lang="ru-RU" sz="2400" dirty="0" err="1" smtClean="0">
                <a:solidFill>
                  <a:srgbClr val="FF0000"/>
                </a:solidFill>
              </a:rPr>
              <a:t>евакуацію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українського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з </a:t>
            </a:r>
            <a:r>
              <a:rPr lang="ru-RU" sz="2400" dirty="0" err="1" smtClean="0">
                <a:solidFill>
                  <a:srgbClr val="FF0000"/>
                </a:solidFill>
              </a:rPr>
              <a:t>території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Польщі</a:t>
            </a:r>
            <a:r>
              <a:rPr lang="ru-RU" sz="2400" dirty="0" smtClean="0">
                <a:solidFill>
                  <a:srgbClr val="FF0000"/>
                </a:solidFill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</a:rPr>
              <a:t>польських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громадян</a:t>
            </a:r>
            <a:r>
              <a:rPr lang="ru-RU" sz="2400" dirty="0" smtClean="0">
                <a:solidFill>
                  <a:srgbClr val="FF0000"/>
                </a:solidFill>
              </a:rPr>
              <a:t> з </a:t>
            </a:r>
            <a:r>
              <a:rPr lang="ru-RU" sz="2400" dirty="0" err="1" smtClean="0">
                <a:solidFill>
                  <a:srgbClr val="FF0000"/>
                </a:solidFill>
              </a:rPr>
              <a:t>території</a:t>
            </a:r>
            <a:r>
              <a:rPr lang="ru-RU" sz="2400" dirty="0" smtClean="0">
                <a:solidFill>
                  <a:srgbClr val="FF0000"/>
                </a:solidFill>
              </a:rPr>
              <a:t> УРСР" </a:t>
            </a:r>
            <a:r>
              <a:rPr lang="ru-RU" sz="2400" dirty="0" err="1" smtClean="0">
                <a:solidFill>
                  <a:srgbClr val="FF0000"/>
                </a:solidFill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</a:rPr>
              <a:t> УРСР і головою </a:t>
            </a:r>
            <a:r>
              <a:rPr lang="ru-RU" sz="2400" dirty="0" err="1" smtClean="0">
                <a:solidFill>
                  <a:srgbClr val="FF0000"/>
                </a:solidFill>
              </a:rPr>
              <a:t>Польського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комітету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Національного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Визволення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Осубкою-Моравським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називалось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евакуацією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„</a:t>
            </a:r>
            <a:r>
              <a:rPr lang="ru-RU" sz="2400" dirty="0" err="1" smtClean="0">
                <a:solidFill>
                  <a:srgbClr val="C00000"/>
                </a:solidFill>
              </a:rPr>
              <a:t>добровільною</a:t>
            </a:r>
            <a:r>
              <a:rPr lang="ru-RU" sz="2400" dirty="0" smtClean="0">
                <a:solidFill>
                  <a:srgbClr val="C00000"/>
                </a:solidFill>
              </a:rPr>
              <a:t>, і тому </a:t>
            </a:r>
            <a:r>
              <a:rPr lang="ru-RU" sz="2400" dirty="0" err="1" smtClean="0">
                <a:solidFill>
                  <a:srgbClr val="C00000"/>
                </a:solidFill>
              </a:rPr>
              <a:t>примушення</a:t>
            </a:r>
            <a:r>
              <a:rPr lang="ru-RU" sz="2400" dirty="0" smtClean="0">
                <a:solidFill>
                  <a:srgbClr val="C00000"/>
                </a:solidFill>
              </a:rPr>
              <a:t> не </a:t>
            </a:r>
            <a:r>
              <a:rPr lang="ru-RU" sz="2400" dirty="0" err="1" smtClean="0">
                <a:solidFill>
                  <a:srgbClr val="C00000"/>
                </a:solidFill>
              </a:rPr>
              <a:t>може</a:t>
            </a:r>
            <a:r>
              <a:rPr lang="ru-RU" sz="2400" dirty="0" smtClean="0">
                <a:solidFill>
                  <a:srgbClr val="C00000"/>
                </a:solidFill>
              </a:rPr>
              <a:t> бути </a:t>
            </a:r>
            <a:r>
              <a:rPr lang="ru-RU" sz="2400" dirty="0" err="1" smtClean="0">
                <a:solidFill>
                  <a:srgbClr val="C00000"/>
                </a:solidFill>
              </a:rPr>
              <a:t>ні</a:t>
            </a:r>
            <a:r>
              <a:rPr lang="ru-RU" sz="2400" dirty="0" smtClean="0">
                <a:solidFill>
                  <a:srgbClr val="C00000"/>
                </a:solidFill>
              </a:rPr>
              <a:t> прямо, </a:t>
            </a:r>
            <a:r>
              <a:rPr lang="ru-RU" sz="2400" dirty="0" err="1" smtClean="0">
                <a:solidFill>
                  <a:srgbClr val="C00000"/>
                </a:solidFill>
              </a:rPr>
              <a:t>ні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посередньо</a:t>
            </a:r>
            <a:r>
              <a:rPr lang="ru-RU" sz="2400" dirty="0" smtClean="0">
                <a:solidFill>
                  <a:srgbClr val="C00000"/>
                </a:solidFill>
              </a:rPr>
              <a:t>".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переселення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короткий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- з </a:t>
            </a:r>
            <a:r>
              <a:rPr lang="ru-RU" sz="2400" dirty="0" smtClean="0">
                <a:solidFill>
                  <a:srgbClr val="FF0000"/>
                </a:solidFill>
              </a:rPr>
              <a:t>15 </a:t>
            </a:r>
            <a:r>
              <a:rPr lang="ru-RU" sz="2400" dirty="0" err="1" smtClean="0">
                <a:solidFill>
                  <a:srgbClr val="FF0000"/>
                </a:solidFill>
              </a:rPr>
              <a:t>жовтня</a:t>
            </a:r>
            <a:r>
              <a:rPr lang="ru-RU" sz="2400" dirty="0" smtClean="0">
                <a:solidFill>
                  <a:srgbClr val="FF0000"/>
                </a:solidFill>
              </a:rPr>
              <a:t> 1944 р. до 1 лютого 1945 р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офіційними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виселено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19 </a:t>
            </a:r>
            <a:r>
              <a:rPr lang="ru-RU" sz="2400" dirty="0" err="1" smtClean="0">
                <a:solidFill>
                  <a:srgbClr val="FF0000"/>
                </a:solidFill>
              </a:rPr>
              <a:t>тисяч</a:t>
            </a:r>
            <a:r>
              <a:rPr lang="ru-RU" sz="2400" dirty="0" smtClean="0">
                <a:solidFill>
                  <a:srgbClr val="FF0000"/>
                </a:solidFill>
              </a:rPr>
              <a:t> 899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 з </a:t>
            </a:r>
            <a:r>
              <a:rPr lang="ru-RU" sz="2400" dirty="0" err="1" smtClean="0"/>
              <a:t>Грубешевського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Томашевського</a:t>
            </a:r>
            <a:r>
              <a:rPr lang="ru-RU" sz="2400" dirty="0" smtClean="0"/>
              <a:t> і </a:t>
            </a:r>
            <a:r>
              <a:rPr lang="ru-RU" sz="2400" dirty="0" err="1" smtClean="0"/>
              <a:t>Холмського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Акція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провалювалась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91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623454"/>
            <a:ext cx="42533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Тому </a:t>
            </a:r>
            <a:r>
              <a:rPr lang="ru-RU" sz="2400" dirty="0" err="1"/>
              <a:t>сторони</a:t>
            </a:r>
            <a:r>
              <a:rPr lang="ru-RU" sz="2400" dirty="0"/>
              <a:t> </a:t>
            </a:r>
            <a:r>
              <a:rPr lang="ru-RU" sz="2400" dirty="0" err="1"/>
              <a:t>домовилися</a:t>
            </a:r>
            <a:r>
              <a:rPr lang="ru-RU" sz="2400" dirty="0"/>
              <a:t> </a:t>
            </a:r>
            <a:r>
              <a:rPr lang="ru-RU" sz="2400" dirty="0" err="1"/>
              <a:t>продовжити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угоди до 1 </a:t>
            </a:r>
            <a:r>
              <a:rPr lang="ru-RU" sz="2400" dirty="0" err="1"/>
              <a:t>травня</a:t>
            </a:r>
            <a:r>
              <a:rPr lang="ru-RU" sz="2400" dirty="0"/>
              <a:t> 1945 року. Коли же і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виявився</a:t>
            </a:r>
            <a:r>
              <a:rPr lang="ru-RU" sz="2400" dirty="0"/>
              <a:t> </a:t>
            </a:r>
            <a:r>
              <a:rPr lang="ru-RU" sz="2400" dirty="0" err="1"/>
              <a:t>нереальним</a:t>
            </a:r>
            <a:r>
              <a:rPr lang="ru-RU" sz="2400" dirty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вирішено</a:t>
            </a:r>
            <a:r>
              <a:rPr lang="ru-RU" sz="2400" dirty="0"/>
              <a:t> перенести дату </a:t>
            </a:r>
            <a:r>
              <a:rPr lang="ru-RU" sz="2400" dirty="0" err="1"/>
              <a:t>завершення</a:t>
            </a:r>
            <a:r>
              <a:rPr lang="ru-RU" sz="2400" dirty="0"/>
              <a:t> </a:t>
            </a:r>
            <a:r>
              <a:rPr lang="ru-RU" sz="2400" dirty="0" err="1"/>
              <a:t>взаємної</a:t>
            </a:r>
            <a:r>
              <a:rPr lang="ru-RU" sz="2400" dirty="0"/>
              <a:t> </a:t>
            </a:r>
            <a:r>
              <a:rPr lang="ru-RU" sz="2400" dirty="0" err="1"/>
              <a:t>евакуації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на 1 </a:t>
            </a:r>
            <a:r>
              <a:rPr lang="ru-RU" sz="2400" dirty="0" err="1"/>
              <a:t>серпня</a:t>
            </a:r>
            <a:r>
              <a:rPr lang="ru-RU" sz="2400" dirty="0"/>
              <a:t> 1945 року,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до 15 </a:t>
            </a:r>
            <a:r>
              <a:rPr lang="ru-RU" sz="2400" dirty="0" err="1"/>
              <a:t>січня</a:t>
            </a:r>
            <a:r>
              <a:rPr lang="ru-RU" sz="2400" dirty="0"/>
              <a:t> 1946 р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Формально про </a:t>
            </a:r>
            <a:r>
              <a:rPr lang="ru-RU" sz="2400" dirty="0" err="1"/>
              <a:t>виконання</a:t>
            </a:r>
            <a:r>
              <a:rPr lang="ru-RU" sz="2400" dirty="0"/>
              <a:t> угоди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оголошено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у </a:t>
            </a:r>
            <a:r>
              <a:rPr lang="ru-RU" sz="2400" dirty="0" err="1"/>
              <a:t>липні</a:t>
            </a:r>
            <a:r>
              <a:rPr lang="ru-RU" sz="2400" dirty="0"/>
              <a:t> 1946 року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87" y="623454"/>
            <a:ext cx="7813313" cy="5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6" y="365760"/>
            <a:ext cx="7042060" cy="531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Польська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проводили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агітаційну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перевізну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охоронну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роботу.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Створювались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виконавські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визначалися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переселенців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1945 року по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липень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1946 року з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виселено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260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за весь час - 482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тисячі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661 осо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1944 року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Раднарком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УРСР і ЦК КП(б)У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постанову „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евакуацію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польських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УРСР",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виконавських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переселенців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" descr="ÐÐ°ÑÑÐ¸Ð½ÐºÐ¸ Ð¿Ð¾ Ð·Ð°Ð¿ÑÐ¾ÑÑ Ð¾Ð¿ÐµÑÐ°ÑÑÑ Ð²ÑÑ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8">
            <a:off x="6931603" y="508344"/>
            <a:ext cx="4794092" cy="36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4766"/>
            <a:ext cx="11808822" cy="396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сновною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метою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яка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приховувала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остаточне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принципу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мононаціональної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польський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одвідчну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цілковитої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асиміляції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звана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до УРСР 1944-1946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зуміла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результату, то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рпоблему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раз і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насильницьким</a:t>
            </a:r>
            <a:r>
              <a:rPr lang="ru-RU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чисток.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Формальним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приводом для початку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операції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Вісла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було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убивство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ген.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Кароля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Свєрчевського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28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березня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1947 р.,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який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перебував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інспекцією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Бескидах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12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432" y="713112"/>
            <a:ext cx="843860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залучено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польських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тис.солдатів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КБП (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польської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0" y="2159045"/>
            <a:ext cx="61912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370205"/>
            <a:ext cx="977101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потяг з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українцями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депортовували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номер "R-10".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відправився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1947 р.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залізничної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Щавне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Сяніцькому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повіті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через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Освєнцім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Щеціник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Слупськ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Балтійського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моря).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59" y="2386149"/>
            <a:ext cx="6283685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4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45" y="360219"/>
            <a:ext cx="46689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err="1" smtClean="0"/>
              <a:t>Усім</a:t>
            </a:r>
            <a:r>
              <a:rPr lang="ru-RU" sz="2400" dirty="0" smtClean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виїжджали</a:t>
            </a:r>
            <a:r>
              <a:rPr lang="ru-RU" sz="2400" dirty="0"/>
              <a:t> з </a:t>
            </a:r>
            <a:r>
              <a:rPr lang="ru-RU" sz="2400" dirty="0" err="1"/>
              <a:t>Польщі</a:t>
            </a:r>
            <a:r>
              <a:rPr lang="ru-RU" sz="2400" dirty="0"/>
              <a:t> до </a:t>
            </a:r>
            <a:r>
              <a:rPr lang="ru-RU" sz="2400" dirty="0" err="1"/>
              <a:t>України</a:t>
            </a:r>
            <a:r>
              <a:rPr lang="ru-RU" sz="2400" dirty="0"/>
              <a:t>, надавались </a:t>
            </a:r>
            <a:r>
              <a:rPr lang="ru-RU" sz="2400" dirty="0" err="1"/>
              <a:t>посвідчення</a:t>
            </a:r>
            <a:r>
              <a:rPr lang="ru-RU" sz="2400" dirty="0"/>
              <a:t> на </a:t>
            </a:r>
            <a:r>
              <a:rPr lang="ru-RU" sz="2400" dirty="0" err="1"/>
              <a:t>евакуацію</a:t>
            </a:r>
            <a:r>
              <a:rPr lang="ru-RU" sz="2400" dirty="0"/>
              <a:t>, на </a:t>
            </a:r>
            <a:r>
              <a:rPr lang="ru-RU" sz="2400" dirty="0" err="1"/>
              <a:t>сім'ю</a:t>
            </a:r>
            <a:r>
              <a:rPr lang="ru-RU" sz="2400" dirty="0"/>
              <a:t> </a:t>
            </a:r>
            <a:r>
              <a:rPr lang="ru-RU" sz="2400" dirty="0" err="1"/>
              <a:t>евакуаційні</a:t>
            </a:r>
            <a:r>
              <a:rPr lang="ru-RU" sz="2400" dirty="0"/>
              <a:t> </a:t>
            </a:r>
            <a:r>
              <a:rPr lang="ru-RU" sz="2400" dirty="0" err="1"/>
              <a:t>листи</a:t>
            </a:r>
            <a:r>
              <a:rPr lang="ru-RU" sz="2400" dirty="0"/>
              <a:t>, де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записані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члени </a:t>
            </a:r>
            <a:r>
              <a:rPr lang="ru-RU" sz="2400" dirty="0" err="1"/>
              <a:t>родини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На </a:t>
            </a:r>
            <a:r>
              <a:rPr lang="ru-RU" sz="2400" dirty="0" err="1"/>
              <a:t>місцях</a:t>
            </a:r>
            <a:r>
              <a:rPr lang="ru-RU" sz="2400" dirty="0"/>
              <a:t> </a:t>
            </a:r>
            <a:r>
              <a:rPr lang="ru-RU" sz="2400" dirty="0" err="1"/>
              <a:t>прибуття</a:t>
            </a:r>
            <a:r>
              <a:rPr lang="ru-RU" sz="2400" dirty="0"/>
              <a:t> </a:t>
            </a:r>
            <a:r>
              <a:rPr lang="ru-RU" sz="2400" dirty="0" err="1"/>
              <a:t>переселенці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здати</a:t>
            </a:r>
            <a:r>
              <a:rPr lang="ru-RU" sz="2400" dirty="0"/>
              <a:t> </a:t>
            </a:r>
            <a:r>
              <a:rPr lang="ru-RU" sz="2400" dirty="0" err="1"/>
              <a:t>евакуаційні</a:t>
            </a:r>
            <a:r>
              <a:rPr lang="ru-RU" sz="2400" dirty="0"/>
              <a:t> </a:t>
            </a:r>
            <a:r>
              <a:rPr lang="ru-RU" sz="2400" dirty="0" err="1"/>
              <a:t>посвідчення</a:t>
            </a:r>
            <a:r>
              <a:rPr lang="ru-RU" sz="2400" dirty="0"/>
              <a:t> і в </a:t>
            </a:r>
            <a:r>
              <a:rPr lang="ru-RU" sz="2400" dirty="0" err="1"/>
              <a:t>паспортизованій</a:t>
            </a:r>
            <a:r>
              <a:rPr lang="ru-RU" sz="2400" dirty="0"/>
              <a:t> </a:t>
            </a:r>
            <a:r>
              <a:rPr lang="ru-RU" sz="2400" dirty="0" err="1"/>
              <a:t>місцевості</a:t>
            </a:r>
            <a:r>
              <a:rPr lang="ru-RU" sz="2400" dirty="0"/>
              <a:t> </a:t>
            </a:r>
            <a:r>
              <a:rPr lang="ru-RU" sz="2400" dirty="0" err="1"/>
              <a:t>одержати</a:t>
            </a:r>
            <a:r>
              <a:rPr lang="ru-RU" sz="2400" dirty="0"/>
              <a:t> </a:t>
            </a:r>
            <a:r>
              <a:rPr lang="ru-RU" sz="2400" dirty="0" err="1"/>
              <a:t>паспорти</a:t>
            </a:r>
            <a:r>
              <a:rPr lang="ru-RU" sz="2400" dirty="0"/>
              <a:t>, а в </a:t>
            </a:r>
            <a:r>
              <a:rPr lang="ru-RU" sz="2400" dirty="0" err="1"/>
              <a:t>сільській</a:t>
            </a:r>
            <a:r>
              <a:rPr lang="ru-RU" sz="2400" dirty="0"/>
              <a:t> </a:t>
            </a:r>
            <a:r>
              <a:rPr lang="ru-RU" sz="2400" dirty="0" err="1"/>
              <a:t>місцевості</a:t>
            </a:r>
            <a:r>
              <a:rPr lang="ru-RU" sz="2400" dirty="0"/>
              <a:t> - </a:t>
            </a:r>
            <a:r>
              <a:rPr lang="ru-RU" sz="2400" dirty="0" err="1"/>
              <a:t>внесені</a:t>
            </a:r>
            <a:r>
              <a:rPr lang="ru-RU" sz="2400" dirty="0"/>
              <a:t> в </a:t>
            </a:r>
            <a:r>
              <a:rPr lang="ru-RU" sz="2400" dirty="0" err="1"/>
              <a:t>селищні</a:t>
            </a:r>
            <a:r>
              <a:rPr lang="ru-RU" sz="2400" dirty="0"/>
              <a:t> списки без </a:t>
            </a:r>
            <a:r>
              <a:rPr lang="ru-RU" sz="2400" dirty="0" err="1"/>
              <a:t>видачі</a:t>
            </a:r>
            <a:r>
              <a:rPr lang="ru-RU" sz="2400" dirty="0"/>
              <a:t> </a:t>
            </a:r>
            <a:r>
              <a:rPr lang="ru-RU" sz="2400" dirty="0" err="1"/>
              <a:t>паспортів</a:t>
            </a:r>
            <a:r>
              <a:rPr lang="ru-RU" sz="2400" dirty="0"/>
              <a:t>. 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0" y="1220696"/>
            <a:ext cx="6920650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3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ÐºÑÐ¿ÐµÑÑÐ¸ Ð½Ð°Ð·Ð¸Ð²Ð°ÑÑÑ Ð¾Ð¿ÐµÑÐ°ÑÑÑ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147492"/>
            <a:ext cx="9351819" cy="66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0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6799" y="436832"/>
            <a:ext cx="5666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dirty="0" err="1">
                <a:latin typeface="Verdana" panose="020B0604030504040204" pitchFamily="34" charset="0"/>
              </a:rPr>
              <a:t>Виникає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питання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чи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була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операція</a:t>
            </a:r>
            <a:r>
              <a:rPr lang="ru-RU" dirty="0">
                <a:latin typeface="Verdana" panose="020B0604030504040204" pitchFamily="34" charset="0"/>
              </a:rPr>
              <a:t> "</a:t>
            </a:r>
            <a:r>
              <a:rPr lang="ru-RU" dirty="0" err="1">
                <a:latin typeface="Verdana" panose="020B0604030504040204" pitchFamily="34" charset="0"/>
              </a:rPr>
              <a:t>Вісла</a:t>
            </a:r>
            <a:r>
              <a:rPr lang="ru-RU" dirty="0">
                <a:latin typeface="Verdana" panose="020B0604030504040204" pitchFamily="34" charset="0"/>
              </a:rPr>
              <a:t>" </a:t>
            </a:r>
            <a:r>
              <a:rPr lang="ru-RU" dirty="0" err="1">
                <a:latin typeface="Verdana" panose="020B0604030504040204" pitchFamily="34" charset="0"/>
              </a:rPr>
              <a:t>якимсь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відокремленим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може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одіозним</a:t>
            </a:r>
            <a:r>
              <a:rPr lang="ru-RU" dirty="0">
                <a:latin typeface="Verdana" panose="020B0604030504040204" pitchFamily="34" charset="0"/>
              </a:rPr>
              <a:t> фактом в </a:t>
            </a:r>
            <a:r>
              <a:rPr lang="ru-RU" dirty="0" err="1">
                <a:latin typeface="Verdana" panose="020B0604030504040204" pitchFamily="34" charset="0"/>
              </a:rPr>
              <a:t>історії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польсько-українських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стосунків</a:t>
            </a:r>
            <a:r>
              <a:rPr lang="ru-RU" dirty="0">
                <a:latin typeface="Verdana" panose="020B0604030504040204" pitchFamily="34" charset="0"/>
              </a:rPr>
              <a:t> у ХХ ст., </a:t>
            </a:r>
            <a:r>
              <a:rPr lang="ru-RU" dirty="0" err="1">
                <a:latin typeface="Verdana" panose="020B0604030504040204" pitchFamily="34" charset="0"/>
              </a:rPr>
              <a:t>чи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може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лише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однією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ланкою</a:t>
            </a:r>
            <a:r>
              <a:rPr lang="ru-RU" dirty="0">
                <a:latin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</a:rPr>
              <a:t>політичній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тенденції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що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існувала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панувала</a:t>
            </a:r>
            <a:r>
              <a:rPr lang="ru-RU" dirty="0">
                <a:latin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</a:rPr>
              <a:t>проводилася</a:t>
            </a:r>
            <a:r>
              <a:rPr lang="ru-RU" dirty="0">
                <a:latin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</a:rPr>
              <a:t>життя</a:t>
            </a:r>
            <a:r>
              <a:rPr lang="ru-RU" dirty="0">
                <a:latin typeface="Verdana" panose="020B0604030504040204" pitchFamily="34" charset="0"/>
              </a:rPr>
              <a:t>, для прикладу, </a:t>
            </a:r>
            <a:r>
              <a:rPr lang="ru-RU" dirty="0" err="1">
                <a:latin typeface="Verdana" panose="020B0604030504040204" pitchFamily="34" charset="0"/>
              </a:rPr>
              <a:t>від</a:t>
            </a:r>
            <a:r>
              <a:rPr lang="ru-RU" dirty="0">
                <a:latin typeface="Verdana" panose="020B0604030504040204" pitchFamily="34" charset="0"/>
              </a:rPr>
              <a:t> другого </a:t>
            </a:r>
            <a:r>
              <a:rPr lang="ru-RU" dirty="0" err="1">
                <a:latin typeface="Verdana" panose="020B0604030504040204" pitchFamily="34" charset="0"/>
              </a:rPr>
              <a:t>десятиріччя</a:t>
            </a:r>
            <a:r>
              <a:rPr lang="ru-RU" dirty="0">
                <a:latin typeface="Verdana" panose="020B0604030504040204" pitchFamily="34" charset="0"/>
              </a:rPr>
              <a:t> ХХ ст.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5055" y="3521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effectLst/>
                <a:latin typeface="Verdana" panose="020B0604030504040204" pitchFamily="34" charset="0"/>
              </a:rPr>
              <a:t>Слід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відверто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сказати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що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польсько-українські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відносини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принаймні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від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smtClean="0">
                <a:effectLst/>
                <a:latin typeface="Verdana" panose="020B0604030504040204" pitchFamily="34" charset="0"/>
              </a:rPr>
              <a:t>XVI 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ст. –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якщо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не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від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smtClean="0">
                <a:effectLst/>
                <a:latin typeface="Verdana" panose="020B0604030504040204" pitchFamily="34" charset="0"/>
              </a:rPr>
              <a:t>XIII 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ст.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або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і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раніше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–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були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погані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і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періодично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вели до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загострень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: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воєнних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сутичок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чи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українських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повстань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проти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польського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панування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.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Таке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загострення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панувало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також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період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Австро-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Угорської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імперії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(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бо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поляки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посідали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панівні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позиції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Галичині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– й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використовували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їх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для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національного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effectLst/>
                <a:latin typeface="Verdana" panose="020B0604030504040204" pitchFamily="34" charset="0"/>
              </a:rPr>
              <a:t>гноблення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).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Ð°ÐºÑÑÑ Ð²ÑÑÐ»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9" y="2468157"/>
            <a:ext cx="4864382" cy="37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4.bp.blogspot.com/-t8sEb1727jc/WOxrAo4QoiI/AAAAAAAAJOU/brj6x-etqeQGhsU4N-NLn-qqIPcBiisTACLcB/s1600/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6" y="464179"/>
            <a:ext cx="10606659" cy="72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Концентраційний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табір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Явожно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Кракова) став символом 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трагічної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dirty="0" smtClean="0">
                <a:solidFill>
                  <a:srgbClr val="FF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utoShape 6" descr="http://lemky.lviv.ua/wp-content/uploads/2013/09/jaworznopomn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jaworznopomn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9479684" y="2604655"/>
            <a:ext cx="1739751" cy="17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35245"/>
            <a:ext cx="4037967" cy="48967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54434" y="914400"/>
            <a:ext cx="7737566" cy="589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Табір</a:t>
            </a:r>
            <a:r>
              <a:rPr lang="uk-UA" sz="2400" dirty="0"/>
              <a:t> став трагічним символом операції «Вісла». Саме тут щойно проголошена комуністична польська влада ув’язнила українську інтелігенцію та простих українців, які не хотіли покидати рідних домівок і противились депортаціям на західні та північні землі Польщі. У цей самий час у </a:t>
            </a:r>
            <a:r>
              <a:rPr lang="uk-UA" sz="2400" dirty="0" err="1"/>
              <a:t>Ряшеві</a:t>
            </a:r>
            <a:r>
              <a:rPr lang="uk-UA" sz="2400" dirty="0"/>
              <a:t>, </a:t>
            </a:r>
            <a:r>
              <a:rPr lang="uk-UA" sz="2400" dirty="0" err="1"/>
              <a:t>Сяноку</a:t>
            </a:r>
            <a:r>
              <a:rPr lang="uk-UA" sz="2400" dirty="0"/>
              <a:t> та Варшаві виносились близько пів тисячі смертних </a:t>
            </a:r>
            <a:r>
              <a:rPr lang="uk-UA" sz="2400" dirty="0" err="1"/>
              <a:t>вироків</a:t>
            </a:r>
            <a:r>
              <a:rPr lang="uk-UA" sz="2400" dirty="0"/>
              <a:t> тим з них, яких звинувачували у співпраці з ОУН-УПА.</a:t>
            </a:r>
          </a:p>
          <a:p>
            <a:r>
              <a:rPr lang="uk-UA" sz="2400" dirty="0"/>
              <a:t>Саме тут, серед лісу, де знаходяться безіменні поховання в’язнів священики української греко-католицької та православної церков вже традиційно провели спільну Літургію та відслужили панахиду. Сьогодні на цьому місці встановлено пам’ятник українським жертвам табору в </a:t>
            </a:r>
            <a:r>
              <a:rPr lang="uk-UA" sz="2400" dirty="0" err="1"/>
              <a:t>Явожно</a:t>
            </a:r>
            <a:r>
              <a:rPr lang="uk-UA" sz="2400" dirty="0"/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9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Ð° Ð´Ð°Ð½Ð½Ð¾Ð¼ Ð¸Ð·Ð¾Ð±ÑÐ°Ð¶ÐµÐ½Ð¸Ð¸ Ð¼Ð¾Ð¶ÐµÑ Ð½Ð°ÑÐ¾Ð´Ð¸ÑÑÑÑ: 1 ÑÐµÐ»Ð¾Ð²ÐµÐ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" y="1346489"/>
            <a:ext cx="3767806" cy="2629615"/>
          </a:xfrm>
        </p:spPr>
      </p:pic>
      <p:sp>
        <p:nvSpPr>
          <p:cNvPr id="7" name="Прямоугольник 6"/>
          <p:cNvSpPr/>
          <p:nvPr/>
        </p:nvSpPr>
        <p:spPr>
          <a:xfrm>
            <a:off x="128587" y="4086940"/>
            <a:ext cx="1196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Лемківщина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здавна</a:t>
            </a:r>
            <a:r>
              <a:rPr lang="ru-RU" sz="2400" dirty="0" smtClean="0"/>
              <a:t> проживала </a:t>
            </a:r>
            <a:r>
              <a:rPr lang="ru-RU" sz="2400" dirty="0" err="1" smtClean="0"/>
              <a:t>етнографічна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українців</a:t>
            </a:r>
            <a:r>
              <a:rPr lang="ru-RU" sz="2400" dirty="0" smtClean="0"/>
              <a:t> - </a:t>
            </a:r>
            <a:r>
              <a:rPr lang="ru-RU" sz="2400" dirty="0" err="1" smtClean="0"/>
              <a:t>лемки</a:t>
            </a:r>
            <a:r>
              <a:rPr lang="ru-RU" sz="2400" dirty="0" smtClean="0"/>
              <a:t>. 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Карпат по </a:t>
            </a:r>
            <a:r>
              <a:rPr lang="ru-RU" sz="2400" dirty="0" err="1" smtClean="0"/>
              <a:t>обох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схилах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Бескидів</a:t>
            </a:r>
            <a:r>
              <a:rPr lang="ru-RU" sz="2400" dirty="0" smtClean="0"/>
              <a:t>. </a:t>
            </a:r>
            <a:r>
              <a:rPr lang="ru-RU" sz="2400" dirty="0" err="1" smtClean="0"/>
              <a:t>Карпатський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вододільний</a:t>
            </a:r>
            <a:r>
              <a:rPr lang="ru-RU" sz="2400" dirty="0" smtClean="0"/>
              <a:t> хребет </a:t>
            </a:r>
            <a:r>
              <a:rPr lang="ru-RU" sz="2400" dirty="0" err="1" smtClean="0"/>
              <a:t>поділяє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Лемківщину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південну</a:t>
            </a:r>
            <a:r>
              <a:rPr lang="ru-RU" sz="2400" dirty="0" smtClean="0"/>
              <a:t> (</a:t>
            </a:r>
            <a:r>
              <a:rPr lang="ru-RU" sz="2400" dirty="0" err="1" smtClean="0"/>
              <a:t>закарпатську</a:t>
            </a:r>
            <a:r>
              <a:rPr lang="ru-RU" sz="2400" dirty="0" smtClean="0"/>
              <a:t>) і </a:t>
            </a:r>
            <a:r>
              <a:rPr lang="ru-RU" sz="2400" dirty="0" err="1" smtClean="0"/>
              <a:t>північну</a:t>
            </a:r>
            <a:r>
              <a:rPr lang="ru-RU" sz="2400" dirty="0" smtClean="0"/>
              <a:t> (</a:t>
            </a:r>
            <a:r>
              <a:rPr lang="ru-RU" sz="2400" dirty="0" err="1" smtClean="0"/>
              <a:t>прикарпатську</a:t>
            </a:r>
            <a:r>
              <a:rPr lang="ru-RU" sz="2400" dirty="0" smtClean="0"/>
              <a:t>)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8" y="304324"/>
            <a:ext cx="118490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Лемківщини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i="1" dirty="0" err="1" smtClean="0"/>
              <a:t>Гарні</a:t>
            </a:r>
            <a:r>
              <a:rPr lang="ru-RU" i="1" dirty="0" smtClean="0"/>
              <a:t> </a:t>
            </a:r>
            <a:r>
              <a:rPr lang="ru-RU" i="1" dirty="0" err="1" smtClean="0"/>
              <a:t>спогади</a:t>
            </a:r>
            <a:r>
              <a:rPr lang="ru-RU" i="1" dirty="0" smtClean="0"/>
              <a:t> </a:t>
            </a:r>
            <a:r>
              <a:rPr lang="ru-RU" i="1" dirty="0" err="1" smtClean="0"/>
              <a:t>задержалися</a:t>
            </a:r>
            <a:r>
              <a:rPr lang="ru-RU" i="1" dirty="0" smtClean="0"/>
              <a:t> до </a:t>
            </a:r>
            <a:r>
              <a:rPr lang="ru-RU" i="1" dirty="0" err="1" smtClean="0"/>
              <a:t>сьогодня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dirty="0" err="1" smtClean="0"/>
              <a:t>Лемками</a:t>
            </a:r>
            <a:r>
              <a:rPr lang="ru-RU" i="1" dirty="0" smtClean="0"/>
              <a:t>                                                                                                                     про </a:t>
            </a:r>
            <a:r>
              <a:rPr lang="ru-RU" i="1" dirty="0" err="1" smtClean="0"/>
              <a:t>давні</a:t>
            </a:r>
            <a:r>
              <a:rPr lang="ru-RU" i="1" dirty="0" smtClean="0"/>
              <a:t>, </a:t>
            </a:r>
            <a:r>
              <a:rPr lang="ru-RU" i="1" dirty="0" err="1" smtClean="0"/>
              <a:t>добрі</a:t>
            </a:r>
            <a:r>
              <a:rPr lang="ru-RU" i="1" dirty="0" smtClean="0"/>
              <a:t>, </a:t>
            </a:r>
            <a:r>
              <a:rPr lang="ru-RU" i="1" dirty="0" err="1" smtClean="0"/>
              <a:t>безжурні</a:t>
            </a:r>
            <a:r>
              <a:rPr lang="ru-RU" i="1" dirty="0" smtClean="0"/>
              <a:t> </a:t>
            </a:r>
            <a:r>
              <a:rPr lang="ru-RU" i="1" dirty="0" err="1" smtClean="0"/>
              <a:t>часи</a:t>
            </a:r>
            <a:r>
              <a:rPr lang="ru-RU" i="1" dirty="0" smtClean="0"/>
              <a:t>; </a:t>
            </a:r>
            <a:r>
              <a:rPr lang="ru-RU" i="1" dirty="0" err="1" smtClean="0"/>
              <a:t>тоді</a:t>
            </a:r>
            <a:r>
              <a:rPr lang="ru-RU" i="1" dirty="0" smtClean="0"/>
              <a:t> </a:t>
            </a:r>
            <a:r>
              <a:rPr lang="ru-RU" i="1" dirty="0" err="1" smtClean="0"/>
              <a:t>саме</a:t>
            </a:r>
            <a:r>
              <a:rPr lang="ru-RU" i="1" dirty="0" smtClean="0"/>
              <a:t> </a:t>
            </a:r>
            <a:r>
              <a:rPr lang="ru-RU" i="1" dirty="0" err="1" smtClean="0"/>
              <a:t>великі</a:t>
            </a:r>
            <a:r>
              <a:rPr lang="ru-RU" i="1" dirty="0" smtClean="0"/>
              <a:t>                                                                                                                      </a:t>
            </a:r>
            <a:r>
              <a:rPr lang="ru-RU" i="1" dirty="0" err="1" smtClean="0"/>
              <a:t>череди</a:t>
            </a:r>
            <a:r>
              <a:rPr lang="ru-RU" i="1" dirty="0" smtClean="0"/>
              <a:t> </a:t>
            </a:r>
            <a:r>
              <a:rPr lang="ru-RU" i="1" dirty="0" err="1" smtClean="0"/>
              <a:t>овець</a:t>
            </a:r>
            <a:r>
              <a:rPr lang="ru-RU" i="1" dirty="0" smtClean="0"/>
              <a:t> </a:t>
            </a:r>
            <a:r>
              <a:rPr lang="ru-RU" i="1" dirty="0" err="1" smtClean="0"/>
              <a:t>паслися</a:t>
            </a:r>
            <a:r>
              <a:rPr lang="ru-RU" i="1" dirty="0" smtClean="0"/>
              <a:t>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карпатських</a:t>
            </a:r>
            <a:r>
              <a:rPr lang="ru-RU" i="1" dirty="0" smtClean="0"/>
              <a:t> </a:t>
            </a:r>
            <a:r>
              <a:rPr lang="ru-RU" i="1" dirty="0" err="1" smtClean="0"/>
              <a:t>верхів</a:t>
            </a:r>
            <a:r>
              <a:rPr lang="ru-RU" i="1" dirty="0" smtClean="0"/>
              <a:t>,-</a:t>
            </a:r>
          </a:p>
          <a:p>
            <a:pPr algn="r"/>
            <a:r>
              <a:rPr lang="ru-RU" i="1" dirty="0" smtClean="0"/>
              <a:t>,—                                                                                                                                де  </a:t>
            </a:r>
            <a:r>
              <a:rPr lang="ru-RU" i="1" dirty="0" err="1" smtClean="0"/>
              <a:t>Лемко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ситий</a:t>
            </a:r>
            <a:r>
              <a:rPr lang="ru-RU" i="1" dirty="0" smtClean="0"/>
              <a:t>,  </a:t>
            </a:r>
            <a:r>
              <a:rPr lang="ru-RU" i="1" dirty="0" err="1" smtClean="0"/>
              <a:t>приодітий</a:t>
            </a:r>
            <a:r>
              <a:rPr lang="ru-RU" i="1" dirty="0" smtClean="0"/>
              <a:t>, не «</a:t>
            </a:r>
            <a:r>
              <a:rPr lang="ru-RU" i="1" dirty="0" err="1" smtClean="0"/>
              <a:t>банував</a:t>
            </a:r>
            <a:r>
              <a:rPr lang="ru-RU" i="1" dirty="0" smtClean="0"/>
              <a:t>» як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каже</a:t>
            </a:r>
            <a:r>
              <a:rPr lang="ru-RU" i="1" dirty="0" smtClean="0"/>
              <a:t>, без </a:t>
            </a:r>
            <a:r>
              <a:rPr lang="ru-RU" i="1" dirty="0" err="1" smtClean="0"/>
              <a:t>роботи</a:t>
            </a:r>
            <a:r>
              <a:rPr lang="ru-RU" i="1" dirty="0" smtClean="0"/>
              <a:t> і </a:t>
            </a:r>
            <a:r>
              <a:rPr lang="ru-RU" i="1" dirty="0" err="1" smtClean="0"/>
              <a:t>хліба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314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37" y="568036"/>
            <a:ext cx="11540836" cy="111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знати </a:t>
            </a:r>
            <a:r>
              <a:rPr lang="ru-RU" sz="2400" b="1" i="1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поіменно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2697434"/>
            <a:ext cx="5109152" cy="162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Керівник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Оперативної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групи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" -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бригадний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генерал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Стефан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Моссор</a:t>
            </a:r>
            <a:r>
              <a:rPr lang="ru-RU" sz="2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AutoShape 2" descr="ÐÐ°ÑÑÐ¸Ð½ÐºÐ¸ Ð¿Ð¾ Ð·Ð°Ð¿ÑÐ¾ÑÑ Ð¡ÑÐµÑÐ°Ð½ ÐÐ¾ÑÑ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91" y="1681226"/>
            <a:ext cx="7403882" cy="43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9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82" y="637310"/>
            <a:ext cx="10571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Керівник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розвідки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ОГ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" - полковник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Александр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Євченко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6" y="1602509"/>
            <a:ext cx="3924877" cy="5018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68" y="2147454"/>
            <a:ext cx="6428031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728" y="667435"/>
            <a:ext cx="11194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Заступник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керівника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ОГ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" з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політично-виховних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питань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- полковник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Болеслав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</a:t>
            </a: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дзіньскі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49228"/>
            <a:ext cx="5983431" cy="37456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728" y="5294855"/>
            <a:ext cx="9975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Командувач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Краківського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військового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округу - генерал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Міколай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Вєнцковскі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2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872" y="2341418"/>
            <a:ext cx="58881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Командир 3-ї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бригадний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генерал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Мєчислав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Меленас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1D2129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4" y="678874"/>
            <a:ext cx="3972308" cy="53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055" y="1011382"/>
            <a:ext cx="1093123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Командир 6-ї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полковник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Сєніцкі</a:t>
            </a:r>
            <a: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Командир 7-ї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полковник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Кобеляньскі</a:t>
            </a:r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Командир 7-ї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полковник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Зигмунт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Бобровскі</a:t>
            </a:r>
            <a: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Командир 8-ї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полковник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Бєлєцкі</a:t>
            </a:r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Командир 9-ї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Дивізії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полковник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Ігнацій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Вєлічко</a:t>
            </a:r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Командир 34-го полку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підполковник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Ґерхард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Суду ОГ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полковник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Мар'ян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Маліновські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Суду ОГ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старший лейтенант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Людвік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Кєлтика</a:t>
            </a:r>
            <a:r>
              <a:rPr lang="ru-RU" sz="24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прокурор ОГ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капітан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Праусе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6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8" y="1415534"/>
            <a:ext cx="11014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50"/>
                </a:solidFill>
              </a:rPr>
              <a:t>Вспомини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лемків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9927" y="2468664"/>
            <a:ext cx="9656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останні</a:t>
            </a:r>
            <a:r>
              <a:rPr lang="ru-RU" sz="2400" dirty="0"/>
              <a:t> </a:t>
            </a:r>
            <a:r>
              <a:rPr lang="ru-RU" sz="2400" dirty="0" err="1"/>
              <a:t>десятиліття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за </a:t>
            </a:r>
            <a:r>
              <a:rPr lang="ru-RU" sz="2400" dirty="0" err="1"/>
              <a:t>її</a:t>
            </a:r>
            <a:r>
              <a:rPr lang="ru-RU" sz="2400" dirty="0"/>
              <a:t> межами, написано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про </a:t>
            </a:r>
            <a:r>
              <a:rPr lang="ru-RU" sz="2400" dirty="0" err="1"/>
              <a:t>Лемків</a:t>
            </a:r>
            <a:r>
              <a:rPr lang="ru-RU" sz="2400" dirty="0"/>
              <a:t>. Але </a:t>
            </a:r>
            <a:r>
              <a:rPr lang="ru-RU" sz="2400" dirty="0" err="1"/>
              <a:t>важливо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про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розповіли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лемки</a:t>
            </a:r>
            <a:r>
              <a:rPr lang="ru-RU" sz="2400" dirty="0"/>
              <a:t>. </a:t>
            </a:r>
            <a:r>
              <a:rPr lang="ru-RU" sz="2400" dirty="0" err="1"/>
              <a:t>Лемки</a:t>
            </a:r>
            <a:r>
              <a:rPr lang="ru-RU" sz="2400" dirty="0"/>
              <a:t> </a:t>
            </a:r>
            <a:r>
              <a:rPr lang="ru-RU" sz="2400" dirty="0" err="1" smtClean="0"/>
              <a:t>Тернопільщини</a:t>
            </a:r>
            <a:r>
              <a:rPr lang="ru-RU" sz="2400" dirty="0" smtClean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, </a:t>
            </a:r>
            <a:r>
              <a:rPr lang="ru-RU" sz="2400" dirty="0" err="1"/>
              <a:t>мабуть</a:t>
            </a:r>
            <a:r>
              <a:rPr lang="ru-RU" sz="2400" dirty="0"/>
              <a:t>, за </a:t>
            </a:r>
            <a:r>
              <a:rPr lang="ru-RU" sz="2400" dirty="0" err="1"/>
              <a:t>всі</a:t>
            </a:r>
            <a:r>
              <a:rPr lang="ru-RU" sz="2400" dirty="0"/>
              <a:t> роки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згадали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переселення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325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1" y="130628"/>
            <a:ext cx="11776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Перша </a:t>
            </a:r>
            <a:r>
              <a:rPr lang="ru-RU" sz="2800" b="1" i="1" dirty="0" err="1">
                <a:solidFill>
                  <a:srgbClr val="00B050"/>
                </a:solidFill>
              </a:rPr>
              <a:t>розповідь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653848"/>
            <a:ext cx="117763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Терпак</a:t>
            </a:r>
            <a:r>
              <a:rPr lang="ru-RU" sz="2400" dirty="0" smtClean="0"/>
              <a:t> </a:t>
            </a:r>
            <a:r>
              <a:rPr lang="ru-RU" sz="2400" dirty="0" err="1"/>
              <a:t>Надія</a:t>
            </a:r>
            <a:r>
              <a:rPr lang="ru-RU" sz="2400" dirty="0"/>
              <a:t> </a:t>
            </a:r>
            <a:r>
              <a:rPr lang="ru-RU" sz="2400" dirty="0" err="1"/>
              <a:t>Василівна</a:t>
            </a:r>
            <a:r>
              <a:rPr lang="ru-RU" sz="2400" dirty="0"/>
              <a:t> , </a:t>
            </a:r>
            <a:r>
              <a:rPr lang="ru-RU" sz="2400" dirty="0" err="1"/>
              <a:t>народилася</a:t>
            </a:r>
            <a:r>
              <a:rPr lang="ru-RU" sz="2400" dirty="0"/>
              <a:t> в 1935 </a:t>
            </a:r>
            <a:r>
              <a:rPr lang="ru-RU" sz="2400" dirty="0" err="1"/>
              <a:t>році</a:t>
            </a:r>
            <a:r>
              <a:rPr lang="ru-RU" sz="2400" dirty="0"/>
              <a:t> в </a:t>
            </a:r>
            <a:r>
              <a:rPr lang="ru-RU" sz="2400" dirty="0" err="1"/>
              <a:t>с.Дошниця</a:t>
            </a:r>
            <a:r>
              <a:rPr lang="ru-RU" sz="2400" dirty="0"/>
              <a:t> </a:t>
            </a:r>
            <a:r>
              <a:rPr lang="ru-RU" sz="2400" dirty="0" err="1"/>
              <a:t>Ясловського</a:t>
            </a:r>
            <a:r>
              <a:rPr lang="ru-RU" sz="2400" dirty="0"/>
              <a:t> </a:t>
            </a:r>
            <a:r>
              <a:rPr lang="ru-RU" sz="2400" dirty="0" err="1"/>
              <a:t>повіту</a:t>
            </a:r>
            <a:r>
              <a:rPr lang="ru-RU" sz="2400" dirty="0"/>
              <a:t> </a:t>
            </a:r>
            <a:r>
              <a:rPr lang="ru-RU" sz="2400" dirty="0" err="1"/>
              <a:t>Краківського</a:t>
            </a:r>
            <a:r>
              <a:rPr lang="ru-RU" sz="2400" dirty="0"/>
              <a:t> </a:t>
            </a:r>
            <a:r>
              <a:rPr lang="ru-RU" sz="2400" dirty="0" err="1"/>
              <a:t>воєводства</a:t>
            </a:r>
            <a:r>
              <a:rPr lang="ru-RU" sz="2400" dirty="0"/>
              <a:t>. Батьки: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Юлія</a:t>
            </a:r>
            <a:r>
              <a:rPr lang="ru-RU" sz="2400" dirty="0"/>
              <a:t> </a:t>
            </a:r>
            <a:r>
              <a:rPr lang="ru-RU" sz="2400" dirty="0" err="1"/>
              <a:t>Антонівна</a:t>
            </a:r>
            <a:r>
              <a:rPr lang="ru-RU" sz="2400" dirty="0"/>
              <a:t>, 1909 р. н. </a:t>
            </a:r>
            <a:r>
              <a:rPr lang="ru-RU" sz="2400" dirty="0" err="1"/>
              <a:t>тато</a:t>
            </a:r>
            <a:r>
              <a:rPr lang="ru-RU" sz="2400" dirty="0"/>
              <a:t> Василь </a:t>
            </a:r>
            <a:r>
              <a:rPr lang="ru-RU" sz="2400" dirty="0" err="1"/>
              <a:t>Іванович</a:t>
            </a:r>
            <a:r>
              <a:rPr lang="ru-RU" sz="2400" dirty="0"/>
              <a:t> – 1906 </a:t>
            </a:r>
            <a:r>
              <a:rPr lang="ru-RU" sz="2400" dirty="0" err="1"/>
              <a:t>р.н</a:t>
            </a:r>
            <a:r>
              <a:rPr lang="ru-RU" sz="2400" dirty="0"/>
              <a:t>., брат Михайло, 1927 </a:t>
            </a:r>
            <a:r>
              <a:rPr lang="ru-RU" sz="2400" dirty="0" err="1"/>
              <a:t>р.н</a:t>
            </a:r>
            <a:r>
              <a:rPr lang="ru-RU" sz="2400" dirty="0"/>
              <a:t>. </a:t>
            </a:r>
            <a:r>
              <a:rPr lang="ru-RU" sz="2400" dirty="0" err="1"/>
              <a:t>Надія</a:t>
            </a:r>
            <a:r>
              <a:rPr lang="ru-RU" sz="2400" dirty="0"/>
              <a:t> </a:t>
            </a:r>
            <a:r>
              <a:rPr lang="ru-RU" sz="2400" dirty="0" err="1"/>
              <a:t>Василівна</a:t>
            </a:r>
            <a:r>
              <a:rPr lang="ru-RU" sz="2400" dirty="0"/>
              <a:t> </a:t>
            </a:r>
            <a:r>
              <a:rPr lang="ru-RU" sz="2400" dirty="0" err="1"/>
              <a:t>згадує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«жили вони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Польщею</a:t>
            </a:r>
            <a:r>
              <a:rPr lang="ru-RU" sz="2400" dirty="0"/>
              <a:t> до 1939 року,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завоювали</a:t>
            </a:r>
            <a:r>
              <a:rPr lang="ru-RU" sz="2400" dirty="0"/>
              <a:t> </a:t>
            </a:r>
            <a:r>
              <a:rPr lang="ru-RU" sz="2400" dirty="0" err="1"/>
              <a:t>німці</a:t>
            </a:r>
            <a:r>
              <a:rPr lang="ru-RU" sz="2400" dirty="0"/>
              <a:t> разом з </a:t>
            </a:r>
            <a:r>
              <a:rPr lang="ru-RU" sz="2400" dirty="0" err="1"/>
              <a:t>Польщею</a:t>
            </a:r>
            <a:r>
              <a:rPr lang="ru-RU" sz="2400" dirty="0"/>
              <a:t>, у </a:t>
            </a:r>
            <a:r>
              <a:rPr lang="ru-RU" sz="2400" dirty="0" err="1"/>
              <a:t>січні</a:t>
            </a:r>
            <a:r>
              <a:rPr lang="ru-RU" sz="2400" dirty="0"/>
              <a:t> 1945 року </a:t>
            </a:r>
            <a:r>
              <a:rPr lang="ru-RU" sz="2400" dirty="0" err="1"/>
              <a:t>звільнили</a:t>
            </a:r>
            <a:r>
              <a:rPr lang="ru-RU" sz="2400" dirty="0"/>
              <a:t>».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десять </a:t>
            </a:r>
            <a:r>
              <a:rPr lang="ru-RU" sz="2400" dirty="0" err="1"/>
              <a:t>років</a:t>
            </a:r>
            <a:r>
              <a:rPr lang="ru-RU" sz="2400" dirty="0"/>
              <a:t>, коли </a:t>
            </a:r>
            <a:r>
              <a:rPr lang="ru-RU" sz="2400" dirty="0" err="1"/>
              <a:t>її</a:t>
            </a:r>
            <a:r>
              <a:rPr lang="ru-RU" sz="2400" dirty="0"/>
              <a:t> родину </a:t>
            </a:r>
            <a:r>
              <a:rPr lang="ru-RU" sz="2400" dirty="0" err="1"/>
              <a:t>відправили</a:t>
            </a:r>
            <a:r>
              <a:rPr lang="ru-RU" sz="2400" dirty="0"/>
              <a:t> «</a:t>
            </a:r>
            <a:r>
              <a:rPr lang="ru-RU" sz="2400" dirty="0" err="1"/>
              <a:t>невідомо</a:t>
            </a:r>
            <a:r>
              <a:rPr lang="ru-RU" sz="2400" dirty="0"/>
              <a:t> </a:t>
            </a:r>
            <a:r>
              <a:rPr lang="ru-RU" sz="2400" dirty="0" err="1"/>
              <a:t>куди</a:t>
            </a:r>
            <a:r>
              <a:rPr lang="ru-RU" sz="2400" dirty="0"/>
              <a:t>». Везли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тижнів</a:t>
            </a:r>
            <a:r>
              <a:rPr lang="ru-RU" sz="2400" dirty="0"/>
              <a:t>, </a:t>
            </a:r>
            <a:r>
              <a:rPr lang="ru-RU" sz="2400" dirty="0" err="1"/>
              <a:t>спочатку</a:t>
            </a:r>
            <a:r>
              <a:rPr lang="ru-RU" sz="2400" dirty="0"/>
              <a:t> у </a:t>
            </a:r>
            <a:r>
              <a:rPr lang="ru-RU" sz="2400" dirty="0" err="1"/>
              <a:t>відкритих</a:t>
            </a:r>
            <a:r>
              <a:rPr lang="ru-RU" sz="2400" dirty="0"/>
              <a:t>, </a:t>
            </a:r>
            <a:r>
              <a:rPr lang="ru-RU" sz="2400" dirty="0" err="1"/>
              <a:t>потім</a:t>
            </a:r>
            <a:r>
              <a:rPr lang="ru-RU" sz="2400" dirty="0"/>
              <a:t> в </a:t>
            </a:r>
            <a:r>
              <a:rPr lang="ru-RU" sz="2400" dirty="0" err="1"/>
              <a:t>закритих</a:t>
            </a:r>
            <a:r>
              <a:rPr lang="ru-RU" sz="2400" dirty="0"/>
              <a:t> теплушках. В одному </a:t>
            </a:r>
            <a:r>
              <a:rPr lang="ru-RU" sz="2400" dirty="0" err="1"/>
              <a:t>вагоні</a:t>
            </a:r>
            <a:r>
              <a:rPr lang="ru-RU" sz="2400" dirty="0"/>
              <a:t> </a:t>
            </a:r>
            <a:r>
              <a:rPr lang="ru-RU" sz="2400" dirty="0" err="1"/>
              <a:t>розміщувалися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. Днями стояли </a:t>
            </a:r>
            <a:r>
              <a:rPr lang="ru-RU" sz="2400" dirty="0" err="1"/>
              <a:t>серед</a:t>
            </a:r>
            <a:r>
              <a:rPr lang="ru-RU" sz="2400" dirty="0"/>
              <a:t> степу, де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поїсти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попити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. </a:t>
            </a:r>
            <a:r>
              <a:rPr lang="ru-RU" sz="2400" dirty="0" err="1"/>
              <a:t>Речі</a:t>
            </a:r>
            <a:r>
              <a:rPr lang="ru-RU" sz="2400" dirty="0"/>
              <a:t> перевозили в </a:t>
            </a:r>
            <a:r>
              <a:rPr lang="ru-RU" sz="2400" dirty="0" err="1"/>
              <a:t>спеціальних</a:t>
            </a:r>
            <a:r>
              <a:rPr lang="ru-RU" sz="2400" dirty="0"/>
              <a:t> великих </a:t>
            </a:r>
            <a:r>
              <a:rPr lang="ru-RU" sz="2400" dirty="0" err="1"/>
              <a:t>скринях</a:t>
            </a:r>
            <a:r>
              <a:rPr lang="ru-RU" sz="2400" dirty="0"/>
              <a:t>, </a:t>
            </a:r>
            <a:r>
              <a:rPr lang="ru-RU" sz="2400" dirty="0" err="1"/>
              <a:t>також</a:t>
            </a:r>
            <a:r>
              <a:rPr lang="ru-RU" sz="2400" dirty="0"/>
              <a:t> везли худобу. </a:t>
            </a:r>
            <a:r>
              <a:rPr lang="ru-RU" sz="2400" dirty="0" err="1"/>
              <a:t>Надія</a:t>
            </a:r>
            <a:r>
              <a:rPr lang="ru-RU" sz="2400" dirty="0"/>
              <a:t> </a:t>
            </a:r>
            <a:r>
              <a:rPr lang="ru-RU" sz="2400" dirty="0" err="1"/>
              <a:t>Василівна</a:t>
            </a:r>
            <a:r>
              <a:rPr lang="ru-RU" sz="2400" dirty="0"/>
              <a:t> </a:t>
            </a:r>
            <a:r>
              <a:rPr lang="ru-RU" sz="2400" dirty="0" err="1"/>
              <a:t>пам'ятає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якійсь</a:t>
            </a:r>
            <a:r>
              <a:rPr lang="ru-RU" sz="2400" dirty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</a:t>
            </a:r>
            <a:r>
              <a:rPr lang="ru-RU" sz="2400" dirty="0" err="1"/>
              <a:t>поїзд</a:t>
            </a:r>
            <a:r>
              <a:rPr lang="ru-RU" sz="2400" dirty="0"/>
              <a:t> </a:t>
            </a:r>
            <a:r>
              <a:rPr lang="ru-RU" sz="2400" dirty="0" err="1"/>
              <a:t>зупинився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поїхав</a:t>
            </a:r>
            <a:r>
              <a:rPr lang="ru-RU" sz="2400" dirty="0"/>
              <a:t> у </a:t>
            </a:r>
            <a:r>
              <a:rPr lang="ru-RU" sz="2400" dirty="0" err="1"/>
              <a:t>зворотний</a:t>
            </a:r>
            <a:r>
              <a:rPr lang="ru-RU" sz="2400" dirty="0"/>
              <a:t> </a:t>
            </a:r>
            <a:r>
              <a:rPr lang="ru-RU" sz="2400" dirty="0" err="1"/>
              <a:t>бік</a:t>
            </a:r>
            <a:r>
              <a:rPr lang="ru-RU" sz="2400" dirty="0"/>
              <a:t>. </a:t>
            </a:r>
            <a:r>
              <a:rPr lang="ru-RU" sz="2400" dirty="0" err="1"/>
              <a:t>Тоді</a:t>
            </a:r>
            <a:r>
              <a:rPr lang="ru-RU" sz="2400" dirty="0"/>
              <a:t> вона </a:t>
            </a:r>
            <a:r>
              <a:rPr lang="ru-RU" sz="2400" dirty="0" err="1"/>
              <a:t>зраділа</a:t>
            </a:r>
            <a:r>
              <a:rPr lang="ru-RU" sz="2400" dirty="0"/>
              <a:t>, думала, </a:t>
            </a:r>
            <a:r>
              <a:rPr lang="ru-RU" sz="2400" dirty="0" err="1"/>
              <a:t>повезуть</a:t>
            </a:r>
            <a:r>
              <a:rPr lang="ru-RU" sz="2400" dirty="0"/>
              <a:t> </a:t>
            </a:r>
            <a:r>
              <a:rPr lang="ru-RU" sz="2400" dirty="0" err="1"/>
              <a:t>додому</a:t>
            </a:r>
            <a:r>
              <a:rPr lang="ru-RU" sz="2400" dirty="0"/>
              <a:t>. Але </a:t>
            </a:r>
            <a:r>
              <a:rPr lang="ru-RU" sz="2400" dirty="0" err="1"/>
              <a:t>поїзд</a:t>
            </a:r>
            <a:r>
              <a:rPr lang="ru-RU" sz="2400" dirty="0"/>
              <a:t> просто </a:t>
            </a:r>
            <a:r>
              <a:rPr lang="ru-RU" sz="2400" dirty="0" err="1"/>
              <a:t>переганяли</a:t>
            </a:r>
            <a:r>
              <a:rPr lang="ru-RU" sz="2400" dirty="0"/>
              <a:t> в </a:t>
            </a:r>
            <a:r>
              <a:rPr lang="ru-RU" sz="2400" dirty="0" err="1"/>
              <a:t>глухий</a:t>
            </a:r>
            <a:r>
              <a:rPr lang="ru-RU" sz="2400" dirty="0"/>
              <a:t> кут.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родина </a:t>
            </a:r>
            <a:r>
              <a:rPr lang="ru-RU" sz="2400" dirty="0" err="1"/>
              <a:t>потрапила</a:t>
            </a:r>
            <a:r>
              <a:rPr lang="ru-RU" sz="2400" dirty="0"/>
              <a:t> в Айдар-</a:t>
            </a:r>
            <a:r>
              <a:rPr lang="ru-RU" sz="2400" dirty="0" err="1"/>
              <a:t>Миколаївку</a:t>
            </a:r>
            <a:r>
              <a:rPr lang="ru-RU" sz="2400" dirty="0"/>
              <a:t>, жили там 1 </a:t>
            </a:r>
            <a:r>
              <a:rPr lang="ru-RU" sz="2400" dirty="0" err="1"/>
              <a:t>рік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навесні</a:t>
            </a:r>
            <a:r>
              <a:rPr lang="ru-RU" sz="2400" dirty="0"/>
              <a:t> 1946 року дали </a:t>
            </a:r>
            <a:r>
              <a:rPr lang="ru-RU" sz="2400" dirty="0" err="1"/>
              <a:t>будинок</a:t>
            </a:r>
            <a:r>
              <a:rPr lang="ru-RU" sz="2400" dirty="0"/>
              <a:t> в с. </a:t>
            </a:r>
            <a:r>
              <a:rPr lang="ru-RU" sz="2400" dirty="0" err="1"/>
              <a:t>Трудове</a:t>
            </a:r>
            <a:r>
              <a:rPr lang="ru-RU" sz="2400" dirty="0"/>
              <a:t> ( </a:t>
            </a:r>
            <a:r>
              <a:rPr lang="ru-RU" sz="2400" dirty="0" err="1"/>
              <a:t>колишній</a:t>
            </a:r>
            <a:r>
              <a:rPr lang="ru-RU" sz="2400" dirty="0"/>
              <a:t> </a:t>
            </a:r>
            <a:r>
              <a:rPr lang="ru-RU" sz="2400" dirty="0" err="1"/>
              <a:t>німецькій</a:t>
            </a:r>
            <a:r>
              <a:rPr lang="ru-RU" sz="2400" dirty="0"/>
              <a:t> </a:t>
            </a:r>
            <a:r>
              <a:rPr lang="ru-RU" sz="2400" dirty="0" err="1"/>
              <a:t>колонії</a:t>
            </a:r>
            <a:r>
              <a:rPr lang="ru-RU" sz="2400" dirty="0"/>
              <a:t> </a:t>
            </a:r>
            <a:r>
              <a:rPr lang="ru-RU" sz="2400" dirty="0" err="1"/>
              <a:t>Артбейгейм</a:t>
            </a:r>
            <a:r>
              <a:rPr lang="ru-RU" sz="2400" dirty="0"/>
              <a:t>). З 1946 року по 2006 р. жила в с. </a:t>
            </a:r>
            <a:r>
              <a:rPr lang="ru-RU" sz="2400" dirty="0" err="1"/>
              <a:t>Трудове</a:t>
            </a:r>
            <a:r>
              <a:rPr lang="ru-RU" sz="2400" dirty="0"/>
              <a:t>. </a:t>
            </a:r>
            <a:r>
              <a:rPr lang="ru-RU" sz="2400" dirty="0" err="1"/>
              <a:t>Пропрацювала</a:t>
            </a:r>
            <a:r>
              <a:rPr lang="ru-RU" sz="2400" dirty="0"/>
              <a:t> вона </a:t>
            </a:r>
            <a:r>
              <a:rPr lang="ru-RU" sz="2400" dirty="0" err="1"/>
              <a:t>дояркою</a:t>
            </a:r>
            <a:r>
              <a:rPr lang="ru-RU" sz="2400" dirty="0"/>
              <a:t> у </a:t>
            </a:r>
            <a:r>
              <a:rPr lang="ru-RU" sz="2400" dirty="0" err="1"/>
              <a:t>колгоспі</a:t>
            </a:r>
            <a:r>
              <a:rPr lang="ru-RU" sz="2400" dirty="0"/>
              <a:t> 33 роки і 7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різноробочою</a:t>
            </a:r>
            <a:r>
              <a:rPr lang="ru-RU" sz="2400" dirty="0"/>
              <a:t>. В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розмови</a:t>
            </a:r>
            <a:r>
              <a:rPr lang="ru-RU" sz="2400" dirty="0"/>
              <a:t> вона з </a:t>
            </a:r>
            <a:r>
              <a:rPr lang="ru-RU" sz="2400" dirty="0" err="1"/>
              <a:t>гіркотою</a:t>
            </a:r>
            <a:r>
              <a:rPr lang="ru-RU" sz="2400" dirty="0"/>
              <a:t> </a:t>
            </a:r>
            <a:r>
              <a:rPr lang="ru-RU" sz="2400" dirty="0" err="1"/>
              <a:t>промовила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«нас </a:t>
            </a:r>
            <a:r>
              <a:rPr lang="ru-RU" sz="2400" dirty="0" err="1"/>
              <a:t>позбавили</a:t>
            </a:r>
            <a:r>
              <a:rPr lang="ru-RU" sz="2400" dirty="0"/>
              <a:t> </a:t>
            </a:r>
            <a:r>
              <a:rPr lang="ru-RU" sz="2400" dirty="0" err="1"/>
              <a:t>Батьківщини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5395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363" y="1028343"/>
            <a:ext cx="116101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</a:rPr>
              <a:t>Друга </a:t>
            </a:r>
            <a:r>
              <a:rPr lang="ru-RU" sz="3200" b="1" i="1" dirty="0" err="1">
                <a:solidFill>
                  <a:srgbClr val="00B050"/>
                </a:solidFill>
              </a:rPr>
              <a:t>розповідь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>Голова </a:t>
            </a:r>
            <a:r>
              <a:rPr lang="ru-RU" sz="2400" dirty="0" err="1"/>
              <a:t>Луганського</a:t>
            </a:r>
            <a:r>
              <a:rPr lang="ru-RU" sz="2400" dirty="0"/>
              <a:t> </a:t>
            </a:r>
            <a:r>
              <a:rPr lang="ru-RU" sz="2400" dirty="0" err="1"/>
              <a:t>обласного</a:t>
            </a:r>
            <a:r>
              <a:rPr lang="ru-RU" sz="2400" dirty="0"/>
              <a:t> </a:t>
            </a:r>
            <a:r>
              <a:rPr lang="ru-RU" sz="2400" dirty="0" err="1"/>
              <a:t>товариства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, </a:t>
            </a:r>
            <a:r>
              <a:rPr lang="ru-RU" sz="2400" dirty="0" err="1"/>
              <a:t>депортованих</a:t>
            </a:r>
            <a:r>
              <a:rPr lang="ru-RU" sz="2400" dirty="0"/>
              <a:t> з </a:t>
            </a:r>
            <a:r>
              <a:rPr lang="ru-RU" sz="2400" dirty="0" err="1"/>
              <a:t>Польщі</a:t>
            </a:r>
            <a:r>
              <a:rPr lang="ru-RU" sz="2400" dirty="0"/>
              <a:t>, „</a:t>
            </a:r>
            <a:r>
              <a:rPr lang="ru-RU" sz="2400" dirty="0" err="1"/>
              <a:t>Ватра</a:t>
            </a:r>
            <a:r>
              <a:rPr lang="ru-RU" sz="2400" dirty="0"/>
              <a:t>‖, </a:t>
            </a:r>
            <a:r>
              <a:rPr lang="ru-RU" sz="2400" dirty="0" err="1"/>
              <a:t>лемок</a:t>
            </a:r>
            <a:r>
              <a:rPr lang="ru-RU" sz="2400" dirty="0"/>
              <a:t> за </a:t>
            </a:r>
            <a:r>
              <a:rPr lang="ru-RU" sz="2400" dirty="0" err="1"/>
              <a:t>походженням</a:t>
            </a:r>
            <a:r>
              <a:rPr lang="ru-RU" sz="2400" dirty="0"/>
              <a:t>, Петро </a:t>
            </a:r>
            <a:r>
              <a:rPr lang="ru-RU" sz="2400" dirty="0" err="1"/>
              <a:t>Ясинчак</a:t>
            </a:r>
            <a:r>
              <a:rPr lang="ru-RU" sz="2400" dirty="0"/>
              <a:t>, </a:t>
            </a:r>
            <a:r>
              <a:rPr lang="ru-RU" sz="2400" dirty="0" err="1"/>
              <a:t>народжений</a:t>
            </a:r>
            <a:r>
              <a:rPr lang="ru-RU" sz="2400" dirty="0"/>
              <a:t> 12 </a:t>
            </a:r>
            <a:r>
              <a:rPr lang="ru-RU" sz="2400" dirty="0" err="1"/>
              <a:t>червня</a:t>
            </a:r>
            <a:r>
              <a:rPr lang="ru-RU" sz="2400" dirty="0"/>
              <a:t> 1945 р.. Про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дитинство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розповідає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сумом</a:t>
            </a:r>
            <a:r>
              <a:rPr lang="ru-RU" sz="2400" dirty="0"/>
              <a:t>: "Нас в </a:t>
            </a:r>
            <a:r>
              <a:rPr lang="ru-RU" sz="2400" dirty="0" err="1"/>
              <a:t>сім'ї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10 душ. А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сім'ї</a:t>
            </a:r>
            <a:r>
              <a:rPr lang="ru-RU" sz="2400" dirty="0"/>
              <a:t> і по 12 і по 14 </a:t>
            </a:r>
            <a:r>
              <a:rPr lang="ru-RU" sz="2400" dirty="0" err="1"/>
              <a:t>чоловік</a:t>
            </a:r>
            <a:r>
              <a:rPr lang="ru-RU" sz="2400" dirty="0"/>
              <a:t>. </a:t>
            </a:r>
            <a:r>
              <a:rPr lang="ru-RU" sz="2400" dirty="0" err="1"/>
              <a:t>Переселилися</a:t>
            </a:r>
            <a:r>
              <a:rPr lang="ru-RU" sz="2400" dirty="0"/>
              <a:t> ми в </a:t>
            </a:r>
            <a:r>
              <a:rPr lang="ru-RU" sz="2400" dirty="0" err="1"/>
              <a:t>Станично-Луганський</a:t>
            </a:r>
            <a:r>
              <a:rPr lang="ru-RU" sz="2400" dirty="0"/>
              <a:t> район </a:t>
            </a:r>
            <a:r>
              <a:rPr lang="ru-RU" sz="2400" dirty="0" err="1"/>
              <a:t>із</a:t>
            </a:r>
            <a:r>
              <a:rPr lang="ru-RU" sz="2400" dirty="0"/>
              <a:t> села </a:t>
            </a:r>
            <a:r>
              <a:rPr lang="ru-RU" sz="2400" dirty="0" err="1"/>
              <a:t>Ізби</a:t>
            </a:r>
            <a:r>
              <a:rPr lang="ru-RU" sz="2400" dirty="0"/>
              <a:t> </a:t>
            </a:r>
            <a:r>
              <a:rPr lang="ru-RU" sz="2400" dirty="0" err="1"/>
              <a:t>Краківського</a:t>
            </a:r>
            <a:r>
              <a:rPr lang="ru-RU" sz="2400" dirty="0"/>
              <a:t> </a:t>
            </a:r>
            <a:r>
              <a:rPr lang="ru-RU" sz="2400" dirty="0" err="1"/>
              <a:t>воєводства</a:t>
            </a:r>
            <a:r>
              <a:rPr lang="ru-RU" sz="2400" dirty="0"/>
              <a:t>. Везли нас в "</a:t>
            </a:r>
            <a:r>
              <a:rPr lang="ru-RU" sz="2400" dirty="0" err="1"/>
              <a:t>скотарнях</a:t>
            </a:r>
            <a:r>
              <a:rPr lang="ru-RU" sz="2400" dirty="0"/>
              <a:t>".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всяке</a:t>
            </a:r>
            <a:r>
              <a:rPr lang="ru-RU" sz="2400" dirty="0"/>
              <a:t>, </a:t>
            </a:r>
            <a:r>
              <a:rPr lang="ru-RU" sz="2400" dirty="0" err="1"/>
              <a:t>потерпали</a:t>
            </a:r>
            <a:r>
              <a:rPr lang="ru-RU" sz="2400" dirty="0"/>
              <a:t> і </a:t>
            </a:r>
            <a:r>
              <a:rPr lang="ru-RU" sz="2400" dirty="0" err="1"/>
              <a:t>від</a:t>
            </a:r>
            <a:r>
              <a:rPr lang="ru-RU" sz="2400" dirty="0"/>
              <a:t> голоду, і </a:t>
            </a:r>
            <a:r>
              <a:rPr lang="ru-RU" sz="2400" dirty="0" err="1"/>
              <a:t>від</a:t>
            </a:r>
            <a:r>
              <a:rPr lang="ru-RU" sz="2400" dirty="0"/>
              <a:t> холоду. </a:t>
            </a:r>
            <a:r>
              <a:rPr lang="ru-RU" sz="2400" dirty="0" err="1"/>
              <a:t>Спочатку</a:t>
            </a:r>
            <a:r>
              <a:rPr lang="ru-RU" sz="2400" dirty="0"/>
              <a:t> нас </a:t>
            </a:r>
            <a:r>
              <a:rPr lang="ru-RU" sz="2400" dirty="0" err="1"/>
              <a:t>було</a:t>
            </a:r>
            <a:r>
              <a:rPr lang="ru-RU" sz="2400" dirty="0"/>
              <a:t> 19 </a:t>
            </a:r>
            <a:r>
              <a:rPr lang="ru-RU" sz="2400" dirty="0" err="1"/>
              <a:t>сімей</a:t>
            </a:r>
            <a:r>
              <a:rPr lang="ru-RU" sz="2400" dirty="0"/>
              <a:t>, але </a:t>
            </a:r>
            <a:r>
              <a:rPr lang="ru-RU" sz="2400" dirty="0" err="1"/>
              <a:t>залишилось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4 </a:t>
            </a:r>
            <a:r>
              <a:rPr lang="ru-RU" sz="2400" dirty="0" err="1"/>
              <a:t>сім'ї</a:t>
            </a:r>
            <a:r>
              <a:rPr lang="ru-RU" sz="2400" dirty="0"/>
              <a:t>,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людей,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переселенці</a:t>
            </a:r>
            <a:r>
              <a:rPr lang="ru-RU" sz="2400" dirty="0"/>
              <a:t> </a:t>
            </a:r>
            <a:r>
              <a:rPr lang="ru-RU" sz="2400" dirty="0" err="1"/>
              <a:t>тікали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вільно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нікого</a:t>
            </a:r>
            <a:r>
              <a:rPr lang="ru-RU" sz="2400" dirty="0"/>
              <a:t> не </a:t>
            </a:r>
            <a:r>
              <a:rPr lang="ru-RU" sz="2400" dirty="0" err="1"/>
              <a:t>відпускали</a:t>
            </a:r>
            <a:r>
              <a:rPr lang="ru-RU" sz="2400" dirty="0"/>
              <a:t>". Василь </a:t>
            </a:r>
            <a:r>
              <a:rPr lang="ru-RU" sz="2400" dirty="0" err="1"/>
              <a:t>Ясінчак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Ізб</a:t>
            </a:r>
            <a:r>
              <a:rPr lang="ru-RU" sz="2400" dirty="0"/>
              <a:t>, брат </a:t>
            </a:r>
            <a:r>
              <a:rPr lang="ru-RU" sz="2400" dirty="0" err="1"/>
              <a:t>голови</a:t>
            </a:r>
            <a:r>
              <a:rPr lang="ru-RU" sz="2400" dirty="0"/>
              <a:t> </a:t>
            </a:r>
            <a:r>
              <a:rPr lang="ru-RU" sz="2400" dirty="0" err="1"/>
              <a:t>лемківської</a:t>
            </a:r>
            <a:r>
              <a:rPr lang="ru-RU" sz="2400" dirty="0"/>
              <a:t> «</a:t>
            </a:r>
            <a:r>
              <a:rPr lang="ru-RU" sz="2400" dirty="0" err="1"/>
              <a:t>Ватри</a:t>
            </a:r>
            <a:r>
              <a:rPr lang="ru-RU" sz="2400" dirty="0"/>
              <a:t>» Петра, </a:t>
            </a:r>
            <a:r>
              <a:rPr lang="ru-RU" sz="2400" dirty="0" err="1"/>
              <a:t>мав</a:t>
            </a:r>
            <a:r>
              <a:rPr lang="ru-RU" sz="2400" dirty="0"/>
              <a:t> 7 </a:t>
            </a:r>
            <a:r>
              <a:rPr lang="ru-RU" sz="2400" dirty="0" err="1"/>
              <a:t>років</a:t>
            </a:r>
            <a:r>
              <a:rPr lang="ru-RU" sz="2400" dirty="0"/>
              <a:t>, як </a:t>
            </a:r>
            <a:r>
              <a:rPr lang="ru-RU" sz="2400" dirty="0" err="1"/>
              <a:t>його</a:t>
            </a:r>
            <a:r>
              <a:rPr lang="ru-RU" sz="2400" dirty="0"/>
              <a:t> привезли, </a:t>
            </a:r>
            <a:r>
              <a:rPr lang="ru-RU" sz="2400" dirty="0" err="1"/>
              <a:t>якраз</a:t>
            </a:r>
            <a:r>
              <a:rPr lang="ru-RU" sz="2400" dirty="0"/>
              <a:t> на Спаса 1945 р. «Привезли в </a:t>
            </a:r>
            <a:r>
              <a:rPr lang="ru-RU" sz="2400" dirty="0" err="1"/>
              <a:t>пустиню</a:t>
            </a:r>
            <a:r>
              <a:rPr lang="ru-RU" sz="2400" dirty="0"/>
              <a:t>, і кинули </a:t>
            </a:r>
            <a:r>
              <a:rPr lang="ru-RU" sz="2400" dirty="0" err="1"/>
              <a:t>колгоспною</a:t>
            </a:r>
            <a:r>
              <a:rPr lang="ru-RU" sz="2400" dirty="0"/>
              <a:t> </a:t>
            </a:r>
            <a:r>
              <a:rPr lang="ru-RU" sz="2400" dirty="0" err="1"/>
              <a:t>власністю</a:t>
            </a:r>
            <a:r>
              <a:rPr lang="ru-RU" sz="2400" dirty="0"/>
              <a:t>, не дали </a:t>
            </a:r>
            <a:r>
              <a:rPr lang="ru-RU" sz="2400" dirty="0" err="1"/>
              <a:t>ні</a:t>
            </a:r>
            <a:r>
              <a:rPr lang="ru-RU" sz="2400" dirty="0"/>
              <a:t> куска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Потім</a:t>
            </a:r>
            <a:r>
              <a:rPr lang="ru-RU" sz="2400" dirty="0"/>
              <a:t> дали 20-30 </a:t>
            </a:r>
            <a:r>
              <a:rPr lang="ru-RU" sz="2400" dirty="0" err="1"/>
              <a:t>акрів</a:t>
            </a:r>
            <a:r>
              <a:rPr lang="ru-RU" sz="2400" dirty="0"/>
              <a:t>, але не на </a:t>
            </a:r>
            <a:r>
              <a:rPr lang="ru-RU" sz="2400" dirty="0" err="1"/>
              <a:t>власність</a:t>
            </a:r>
            <a:r>
              <a:rPr lang="ru-RU" sz="2400" dirty="0"/>
              <a:t>, а </a:t>
            </a:r>
            <a:r>
              <a:rPr lang="ru-RU" sz="2400" dirty="0" err="1"/>
              <a:t>щоб</a:t>
            </a:r>
            <a:r>
              <a:rPr lang="ru-RU" sz="2400" dirty="0"/>
              <a:t> не пропали батьки з голоду. Люди часом копали землянки, </a:t>
            </a:r>
            <a:r>
              <a:rPr lang="ru-RU" sz="2400" dirty="0" err="1"/>
              <a:t>аби</a:t>
            </a:r>
            <a:r>
              <a:rPr lang="ru-RU" sz="2400" dirty="0"/>
              <a:t> </a:t>
            </a:r>
            <a:r>
              <a:rPr lang="ru-RU" sz="2400" dirty="0" err="1"/>
              <a:t>пережити</a:t>
            </a:r>
            <a:r>
              <a:rPr lang="ru-RU" sz="2400" dirty="0"/>
              <a:t> першу зиму...».</a:t>
            </a:r>
          </a:p>
        </p:txBody>
      </p:sp>
    </p:spTree>
    <p:extLst>
      <p:ext uri="{BB962C8B-B14F-4D97-AF65-F5344CB8AC3E}">
        <p14:creationId xmlns:p14="http://schemas.microsoft.com/office/powerpoint/2010/main" val="3065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7" y="723404"/>
            <a:ext cx="110005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B050"/>
                </a:solidFill>
              </a:rPr>
              <a:t>Третя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розповідь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800" dirty="0" err="1"/>
              <a:t>Брати</a:t>
            </a:r>
            <a:r>
              <a:rPr lang="ru-RU" sz="2800" dirty="0"/>
              <a:t> Петро і Семен </a:t>
            </a:r>
            <a:r>
              <a:rPr lang="ru-RU" sz="2800" dirty="0" err="1"/>
              <a:t>Стафиняк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сусід</a:t>
            </a:r>
            <a:r>
              <a:rPr lang="ru-RU" sz="2800" dirty="0"/>
              <a:t> </a:t>
            </a:r>
            <a:r>
              <a:rPr lang="ru-RU" sz="2800" dirty="0" err="1"/>
              <a:t>Дмитро</a:t>
            </a:r>
            <a:r>
              <a:rPr lang="ru-RU" sz="2800" dirty="0"/>
              <a:t> </a:t>
            </a:r>
            <a:r>
              <a:rPr lang="ru-RU" sz="2800" dirty="0" err="1"/>
              <a:t>Гамбаль</a:t>
            </a:r>
            <a:r>
              <a:rPr lang="ru-RU" sz="2800" dirty="0"/>
              <a:t>. Родом </a:t>
            </a:r>
            <a:r>
              <a:rPr lang="ru-RU" sz="2800" dirty="0" err="1"/>
              <a:t>із</a:t>
            </a:r>
            <a:r>
              <a:rPr lang="ru-RU" sz="2800" dirty="0"/>
              <a:t> села </a:t>
            </a:r>
            <a:r>
              <a:rPr lang="ru-RU" sz="2800" dirty="0" err="1"/>
              <a:t>Чарна</a:t>
            </a:r>
            <a:r>
              <a:rPr lang="ru-RU" sz="2800" dirty="0"/>
              <a:t> </a:t>
            </a:r>
            <a:r>
              <a:rPr lang="ru-RU" sz="2800" dirty="0" err="1"/>
              <a:t>Горлицького</a:t>
            </a:r>
            <a:r>
              <a:rPr lang="ru-RU" sz="2800" dirty="0"/>
              <a:t> </a:t>
            </a:r>
            <a:r>
              <a:rPr lang="ru-RU" sz="2800" dirty="0" err="1"/>
              <a:t>повіту</a:t>
            </a:r>
            <a:r>
              <a:rPr lang="ru-RU" sz="2800" dirty="0"/>
              <a:t> </a:t>
            </a:r>
            <a:r>
              <a:rPr lang="ru-RU" sz="2800" dirty="0" err="1"/>
              <a:t>Краківського</a:t>
            </a:r>
            <a:r>
              <a:rPr lang="ru-RU" sz="2800" dirty="0"/>
              <a:t> </a:t>
            </a:r>
            <a:r>
              <a:rPr lang="ru-RU" sz="2800" dirty="0" err="1"/>
              <a:t>воєводства</a:t>
            </a:r>
            <a:r>
              <a:rPr lang="ru-RU" sz="2800" dirty="0"/>
              <a:t>. </a:t>
            </a:r>
            <a:r>
              <a:rPr lang="ru-RU" sz="2800" dirty="0" err="1"/>
              <a:t>Живуть</a:t>
            </a:r>
            <a:r>
              <a:rPr lang="ru-RU" sz="2800" dirty="0"/>
              <a:t> у </a:t>
            </a:r>
            <a:r>
              <a:rPr lang="ru-RU" sz="2800" dirty="0" err="1"/>
              <a:t>селі</a:t>
            </a:r>
            <a:r>
              <a:rPr lang="ru-RU" sz="2800" dirty="0"/>
              <a:t> </a:t>
            </a:r>
            <a:r>
              <a:rPr lang="ru-RU" sz="2800" dirty="0" err="1"/>
              <a:t>Переможне</a:t>
            </a:r>
            <a:r>
              <a:rPr lang="ru-RU" sz="2800" dirty="0"/>
              <a:t>. 57 - Я до </a:t>
            </a:r>
            <a:r>
              <a:rPr lang="ru-RU" sz="2800" dirty="0" err="1"/>
              <a:t>цього</a:t>
            </a:r>
            <a:r>
              <a:rPr lang="ru-RU" sz="2800" dirty="0"/>
              <a:t> часу </a:t>
            </a:r>
            <a:r>
              <a:rPr lang="ru-RU" sz="2800" dirty="0" err="1"/>
              <a:t>пам'ятаю</a:t>
            </a:r>
            <a:r>
              <a:rPr lang="ru-RU" sz="2800" dirty="0"/>
              <a:t> нашу </a:t>
            </a:r>
            <a:r>
              <a:rPr lang="ru-RU" sz="2800" dirty="0" err="1"/>
              <a:t>нову</a:t>
            </a:r>
            <a:r>
              <a:rPr lang="ru-RU" sz="2800" dirty="0"/>
              <a:t> хату у два </a:t>
            </a:r>
            <a:r>
              <a:rPr lang="ru-RU" sz="2800" dirty="0" err="1"/>
              <a:t>поверхи</a:t>
            </a:r>
            <a:r>
              <a:rPr lang="ru-RU" sz="2800" dirty="0"/>
              <a:t>, яку батьки </a:t>
            </a:r>
            <a:r>
              <a:rPr lang="ru-RU" sz="2800" dirty="0" err="1"/>
              <a:t>побудували</a:t>
            </a:r>
            <a:r>
              <a:rPr lang="ru-RU" sz="2800" dirty="0"/>
              <a:t> перед </a:t>
            </a:r>
            <a:r>
              <a:rPr lang="ru-RU" sz="2800" dirty="0" err="1"/>
              <a:t>війною</a:t>
            </a:r>
            <a:r>
              <a:rPr lang="ru-RU" sz="2800" dirty="0"/>
              <a:t>. У нас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господарство</a:t>
            </a:r>
            <a:r>
              <a:rPr lang="ru-RU" sz="2800" dirty="0"/>
              <a:t>, - </a:t>
            </a:r>
            <a:r>
              <a:rPr lang="ru-RU" sz="2800" dirty="0" err="1"/>
              <a:t>розповідає</a:t>
            </a:r>
            <a:r>
              <a:rPr lang="ru-RU" sz="2800" dirty="0"/>
              <a:t> </a:t>
            </a:r>
            <a:r>
              <a:rPr lang="ru-RU" sz="2800" dirty="0" err="1"/>
              <a:t>Дмитро</a:t>
            </a:r>
            <a:r>
              <a:rPr lang="ru-RU" sz="2800" dirty="0"/>
              <a:t> </a:t>
            </a:r>
            <a:r>
              <a:rPr lang="ru-RU" sz="2800" dirty="0" err="1"/>
              <a:t>Гамбаль</a:t>
            </a:r>
            <a:r>
              <a:rPr lang="ru-RU" sz="2800" dirty="0"/>
              <a:t>. - Нас </a:t>
            </a:r>
            <a:r>
              <a:rPr lang="ru-RU" sz="2800" dirty="0" err="1"/>
              <a:t>повантажили</a:t>
            </a:r>
            <a:r>
              <a:rPr lang="ru-RU" sz="2800" dirty="0"/>
              <a:t> в </a:t>
            </a:r>
            <a:r>
              <a:rPr lang="ru-RU" sz="2800" dirty="0" err="1"/>
              <a:t>ешелони</a:t>
            </a:r>
            <a:r>
              <a:rPr lang="ru-RU" sz="2800" dirty="0"/>
              <a:t> і повезли </a:t>
            </a:r>
            <a:r>
              <a:rPr lang="ru-RU" sz="2800" dirty="0" err="1"/>
              <a:t>світ</a:t>
            </a:r>
            <a:r>
              <a:rPr lang="ru-RU" sz="2800" dirty="0"/>
              <a:t> за </a:t>
            </a:r>
            <a:r>
              <a:rPr lang="ru-RU" sz="2800" dirty="0" err="1"/>
              <a:t>очі</a:t>
            </a:r>
            <a:r>
              <a:rPr lang="ru-RU" sz="2800" dirty="0"/>
              <a:t>. -Але </a:t>
            </a:r>
            <a:r>
              <a:rPr lang="ru-RU" sz="2800" dirty="0" err="1"/>
              <a:t>більшість</a:t>
            </a:r>
            <a:r>
              <a:rPr lang="ru-RU" sz="2800" dirty="0"/>
              <a:t> з нас </a:t>
            </a:r>
            <a:r>
              <a:rPr lang="ru-RU" sz="2800" dirty="0" err="1"/>
              <a:t>працювали</a:t>
            </a:r>
            <a:r>
              <a:rPr lang="ru-RU" sz="2800" dirty="0"/>
              <a:t> в </a:t>
            </a:r>
            <a:r>
              <a:rPr lang="ru-RU" sz="2800" dirty="0" err="1"/>
              <a:t>колишньому</a:t>
            </a:r>
            <a:r>
              <a:rPr lang="ru-RU" sz="2800" dirty="0"/>
              <a:t> </a:t>
            </a:r>
            <a:r>
              <a:rPr lang="ru-RU" sz="2800" dirty="0" err="1"/>
              <a:t>радгоспі</a:t>
            </a:r>
            <a:r>
              <a:rPr lang="ru-RU" sz="2800" dirty="0"/>
              <a:t> </a:t>
            </a:r>
            <a:r>
              <a:rPr lang="ru-RU" sz="2800" dirty="0" err="1"/>
              <a:t>імені</a:t>
            </a:r>
            <a:r>
              <a:rPr lang="ru-RU" sz="2800" dirty="0"/>
              <a:t> Щорса, - </a:t>
            </a:r>
            <a:r>
              <a:rPr lang="ru-RU" sz="2800" dirty="0" err="1"/>
              <a:t>продовжують</a:t>
            </a:r>
            <a:r>
              <a:rPr lang="ru-RU" sz="2800" dirty="0"/>
              <a:t> </a:t>
            </a:r>
            <a:r>
              <a:rPr lang="ru-RU" sz="2800" dirty="0" err="1"/>
              <a:t>розповідь</a:t>
            </a:r>
            <a:r>
              <a:rPr lang="ru-RU" sz="2800" dirty="0"/>
              <a:t> </a:t>
            </a:r>
            <a:r>
              <a:rPr lang="ru-RU" sz="2800" dirty="0" err="1"/>
              <a:t>брати</a:t>
            </a:r>
            <a:r>
              <a:rPr lang="ru-RU" sz="2800" dirty="0"/>
              <a:t> </a:t>
            </a:r>
            <a:r>
              <a:rPr lang="ru-RU" sz="2800" dirty="0" err="1"/>
              <a:t>Стафіняк</a:t>
            </a:r>
            <a:r>
              <a:rPr lang="ru-RU" sz="2800" dirty="0"/>
              <a:t>. - </a:t>
            </a:r>
            <a:r>
              <a:rPr lang="ru-RU" sz="2800" dirty="0" err="1"/>
              <a:t>Тепер</a:t>
            </a:r>
            <a:r>
              <a:rPr lang="ru-RU" sz="2800" dirty="0"/>
              <a:t> ми - </a:t>
            </a:r>
            <a:r>
              <a:rPr lang="ru-RU" sz="2800" dirty="0" err="1"/>
              <a:t>фермери</a:t>
            </a:r>
            <a:r>
              <a:rPr lang="ru-RU" sz="2800" dirty="0"/>
              <a:t>. -Як же вам </a:t>
            </a:r>
            <a:r>
              <a:rPr lang="ru-RU" sz="2800" dirty="0" err="1"/>
              <a:t>вдалося</a:t>
            </a:r>
            <a:r>
              <a:rPr lang="ru-RU" sz="2800" dirty="0"/>
              <a:t> </a:t>
            </a:r>
            <a:r>
              <a:rPr lang="ru-RU" sz="2800" dirty="0" err="1"/>
              <a:t>зберегти</a:t>
            </a:r>
            <a:r>
              <a:rPr lang="ru-RU" sz="2800" dirty="0"/>
              <a:t> </a:t>
            </a:r>
            <a:r>
              <a:rPr lang="ru-RU" sz="2800" dirty="0" err="1"/>
              <a:t>рідну</a:t>
            </a:r>
            <a:r>
              <a:rPr lang="ru-RU" sz="2800" dirty="0"/>
              <a:t> </a:t>
            </a:r>
            <a:r>
              <a:rPr lang="ru-RU" sz="2800" dirty="0" err="1"/>
              <a:t>мову</a:t>
            </a:r>
            <a:r>
              <a:rPr lang="ru-RU" sz="2800" dirty="0"/>
              <a:t>, </a:t>
            </a:r>
            <a:r>
              <a:rPr lang="ru-RU" sz="2800" dirty="0" err="1"/>
              <a:t>звичаї</a:t>
            </a:r>
            <a:r>
              <a:rPr lang="ru-RU" sz="2800" dirty="0"/>
              <a:t>? - </a:t>
            </a:r>
            <a:r>
              <a:rPr lang="ru-RU" sz="2800" dirty="0" err="1"/>
              <a:t>Якщо</a:t>
            </a:r>
            <a:r>
              <a:rPr lang="ru-RU" sz="2800" dirty="0"/>
              <a:t> б ми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одні</a:t>
            </a:r>
            <a:r>
              <a:rPr lang="ru-RU" sz="2800" dirty="0"/>
              <a:t>, </a:t>
            </a:r>
            <a:r>
              <a:rPr lang="ru-RU" sz="2800" dirty="0" err="1"/>
              <a:t>можливо</a:t>
            </a:r>
            <a:r>
              <a:rPr lang="ru-RU" sz="2800" dirty="0"/>
              <a:t> б, і </a:t>
            </a:r>
            <a:r>
              <a:rPr lang="ru-RU" sz="2800" dirty="0" err="1"/>
              <a:t>забули</a:t>
            </a:r>
            <a:r>
              <a:rPr lang="ru-RU" sz="2800" dirty="0"/>
              <a:t>, але нас тут </a:t>
            </a:r>
            <a:r>
              <a:rPr lang="ru-RU" sz="2800" dirty="0" err="1"/>
              <a:t>багато</a:t>
            </a:r>
            <a:r>
              <a:rPr lang="ru-RU" sz="2800" dirty="0"/>
              <a:t>, усе село – </a:t>
            </a:r>
            <a:r>
              <a:rPr lang="ru-RU" sz="2800" dirty="0" err="1"/>
              <a:t>лемки</a:t>
            </a:r>
            <a:r>
              <a:rPr lang="ru-RU" sz="2800" dirty="0"/>
              <a:t>. </a:t>
            </a:r>
            <a:r>
              <a:rPr lang="ru-RU" sz="2800" dirty="0" err="1"/>
              <a:t>Ходимо</a:t>
            </a:r>
            <a:r>
              <a:rPr lang="ru-RU" sz="2800" dirty="0"/>
              <a:t> один до одного в </a:t>
            </a:r>
            <a:r>
              <a:rPr lang="ru-RU" sz="2800" dirty="0" err="1"/>
              <a:t>гості</a:t>
            </a:r>
            <a:r>
              <a:rPr lang="ru-RU" sz="2800" dirty="0"/>
              <a:t>, </a:t>
            </a:r>
            <a:r>
              <a:rPr lang="ru-RU" sz="2800" dirty="0" err="1"/>
              <a:t>родичаємося</a:t>
            </a:r>
            <a:r>
              <a:rPr lang="ru-RU" sz="2800" dirty="0"/>
              <a:t>, </a:t>
            </a:r>
            <a:r>
              <a:rPr lang="ru-RU" sz="2800" dirty="0" err="1"/>
              <a:t>згадуємо</a:t>
            </a:r>
            <a:r>
              <a:rPr lang="ru-RU" sz="2800" dirty="0"/>
              <a:t> </a:t>
            </a:r>
            <a:r>
              <a:rPr lang="ru-RU" sz="2800" dirty="0" err="1"/>
              <a:t>минуле</a:t>
            </a:r>
            <a:r>
              <a:rPr lang="ru-RU" sz="2800" dirty="0"/>
              <a:t>, </a:t>
            </a:r>
            <a:r>
              <a:rPr lang="ru-RU" sz="2800" dirty="0" err="1"/>
              <a:t>слухаємо</a:t>
            </a:r>
            <a:r>
              <a:rPr lang="ru-RU" sz="2800" dirty="0"/>
              <a:t> </a:t>
            </a:r>
            <a:r>
              <a:rPr lang="ru-RU" sz="2800" dirty="0" err="1"/>
              <a:t>розповіді</a:t>
            </a:r>
            <a:r>
              <a:rPr lang="ru-RU" sz="2800" dirty="0"/>
              <a:t> </a:t>
            </a:r>
            <a:r>
              <a:rPr lang="ru-RU" sz="2800" dirty="0" err="1"/>
              <a:t>батьків</a:t>
            </a:r>
            <a:r>
              <a:rPr lang="ru-RU" sz="2800" dirty="0"/>
              <a:t>, </a:t>
            </a:r>
            <a:r>
              <a:rPr lang="ru-RU" sz="2800" dirty="0" err="1"/>
              <a:t>традиції</a:t>
            </a:r>
            <a:r>
              <a:rPr lang="ru-RU" sz="2800" dirty="0"/>
              <a:t> </a:t>
            </a:r>
            <a:r>
              <a:rPr lang="ru-RU" sz="2800" dirty="0" err="1"/>
              <a:t>передаємо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 та </a:t>
            </a:r>
            <a:r>
              <a:rPr lang="ru-RU" sz="2800" dirty="0" err="1"/>
              <a:t>онукам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48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746" y="667435"/>
            <a:ext cx="109866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50"/>
                </a:solidFill>
              </a:rPr>
              <a:t>Лемківське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відродження</a:t>
            </a:r>
            <a:endParaRPr lang="ru-RU" sz="3200" b="1" dirty="0">
              <a:solidFill>
                <a:srgbClr val="00B050"/>
              </a:solidFill>
            </a:endParaRP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2400" dirty="0" smtClean="0"/>
              <a:t>                                      </a:t>
            </a:r>
            <a:r>
              <a:rPr lang="ru-RU" sz="24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/>
              <a:t>Ватра</a:t>
            </a:r>
            <a:r>
              <a:rPr lang="ru-RU" sz="2800" dirty="0"/>
              <a:t> наша </a:t>
            </a:r>
            <a:r>
              <a:rPr lang="ru-RU" sz="2800" dirty="0" err="1"/>
              <a:t>лемківська</a:t>
            </a:r>
            <a:r>
              <a:rPr lang="ru-RU" sz="2800" dirty="0"/>
              <a:t> </a:t>
            </a:r>
            <a:r>
              <a:rPr lang="ru-RU" sz="2800" dirty="0" err="1"/>
              <a:t>горить</a:t>
            </a:r>
            <a:r>
              <a:rPr lang="ru-RU" sz="2800" dirty="0"/>
              <a:t> і </a:t>
            </a:r>
            <a:r>
              <a:rPr lang="ru-RU" sz="2800" dirty="0" err="1"/>
              <a:t>світить</a:t>
            </a:r>
            <a:r>
              <a:rPr lang="ru-RU" sz="2800" dirty="0" smtClean="0"/>
              <a:t>!»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729" y="3001074"/>
            <a:ext cx="10931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</a:rPr>
              <a:t>Дзвони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Лемківщини</a:t>
            </a:r>
            <a:r>
              <a:rPr lang="ru-RU" sz="2400" b="1" dirty="0">
                <a:latin typeface="Arial" panose="020B0604020202020204" pitchFamily="34" charset="0"/>
              </a:rPr>
              <a:t>»</a:t>
            </a:r>
            <a:r>
              <a:rPr lang="ru-RU" sz="2400" dirty="0">
                <a:latin typeface="Arial" panose="020B0604020202020204" pitchFamily="34" charset="0"/>
              </a:rPr>
              <a:t> — </a:t>
            </a:r>
            <a:r>
              <a:rPr lang="ru-RU" sz="2400" dirty="0" err="1">
                <a:latin typeface="Arial" panose="020B0604020202020204" pitchFamily="34" charset="0"/>
              </a:rPr>
              <a:t>Всеукраїнський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традиційний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hlinkClick r:id="rId2" tooltip="Фестиваль"/>
              </a:rPr>
              <a:t>фестиваль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hlinkClick r:id="rId3" tooltip="Лемки"/>
              </a:rPr>
              <a:t>лемківської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культури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</a:rPr>
              <a:t> проводиться в першу </a:t>
            </a:r>
            <a:r>
              <a:rPr lang="ru-RU" sz="2400" dirty="0" err="1">
                <a:latin typeface="Arial" panose="020B0604020202020204" pitchFamily="34" charset="0"/>
              </a:rPr>
              <a:t>суботу</a:t>
            </a:r>
            <a:r>
              <a:rPr lang="ru-RU" sz="2400" dirty="0">
                <a:latin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</a:rPr>
              <a:t>неділю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серпня</a:t>
            </a:r>
            <a:r>
              <a:rPr lang="ru-RU" sz="2400" dirty="0">
                <a:latin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</a:rPr>
              <a:t>урочищі</a:t>
            </a:r>
            <a:r>
              <a:rPr lang="ru-RU" sz="2400" dirty="0">
                <a:latin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</a:rPr>
              <a:t>Бичова</a:t>
            </a:r>
            <a:r>
              <a:rPr lang="ru-RU" sz="2400" dirty="0">
                <a:latin typeface="Arial" panose="020B0604020202020204" pitchFamily="34" charset="0"/>
              </a:rPr>
              <a:t>» </a:t>
            </a:r>
            <a:r>
              <a:rPr lang="ru-RU" sz="2400" dirty="0" err="1">
                <a:latin typeface="Arial" panose="020B0604020202020204" pitchFamily="34" charset="0"/>
              </a:rPr>
              <a:t>поблизу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міста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hlinkClick r:id="rId4" tooltip="Монастириська"/>
              </a:rPr>
              <a:t>Монастириськ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hlinkClick r:id="rId5" tooltip="Тернопільська область"/>
              </a:rPr>
              <a:t>Тернопільської</a:t>
            </a:r>
            <a:r>
              <a:rPr lang="ru-RU" sz="2400" dirty="0">
                <a:latin typeface="Arial" panose="020B0604020202020204" pitchFamily="34" charset="0"/>
                <a:hlinkClick r:id="rId5" tooltip="Тернопільська область"/>
              </a:rPr>
              <a:t> </a:t>
            </a:r>
            <a:r>
              <a:rPr lang="ru-RU" sz="2400" dirty="0" err="1">
                <a:latin typeface="Arial" panose="020B0604020202020204" pitchFamily="34" charset="0"/>
                <a:hlinkClick r:id="rId5" tooltip="Тернопільська область"/>
              </a:rPr>
              <a:t>області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451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38544"/>
            <a:ext cx="1203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Назва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лемки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джерелах</a:t>
            </a:r>
            <a:r>
              <a:rPr lang="ru-RU" sz="2400" dirty="0" smtClean="0"/>
              <a:t> з XVI ст.. Як </a:t>
            </a:r>
            <a:r>
              <a:rPr lang="ru-RU" sz="2400" dirty="0" err="1" smtClean="0"/>
              <a:t>вважає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дослідників</a:t>
            </a:r>
            <a:r>
              <a:rPr lang="ru-RU" sz="2400" dirty="0" smtClean="0"/>
              <a:t>, вона </a:t>
            </a:r>
            <a:r>
              <a:rPr lang="ru-RU" sz="2400" dirty="0" err="1" smtClean="0"/>
              <a:t>надана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поширеної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народній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лем</a:t>
            </a:r>
            <a:r>
              <a:rPr lang="ru-RU" sz="2400" dirty="0" smtClean="0"/>
              <a:t> (у </a:t>
            </a:r>
            <a:r>
              <a:rPr lang="ru-RU" sz="2400" dirty="0" err="1" smtClean="0"/>
              <a:t>значенні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тільки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лише</a:t>
            </a:r>
            <a:r>
              <a:rPr lang="ru-RU" sz="2400" dirty="0" smtClean="0"/>
              <a:t>). </a:t>
            </a:r>
            <a:r>
              <a:rPr lang="ru-RU" sz="2400" dirty="0" err="1" smtClean="0"/>
              <a:t>Давніми</a:t>
            </a:r>
            <a:r>
              <a:rPr lang="ru-RU" sz="2400" dirty="0" smtClean="0"/>
              <a:t> предками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слов'янське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плем'я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білі</a:t>
            </a:r>
            <a:r>
              <a:rPr lang="ru-RU" sz="2400" dirty="0"/>
              <a:t> </a:t>
            </a:r>
            <a:r>
              <a:rPr lang="ru-RU" sz="2400" dirty="0" err="1" smtClean="0"/>
              <a:t>хорвати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котре</a:t>
            </a:r>
            <a:r>
              <a:rPr lang="ru-RU" sz="2400" dirty="0" smtClean="0"/>
              <a:t> проживало в Карпатах і </a:t>
            </a:r>
            <a:r>
              <a:rPr lang="ru-RU" sz="2400" dirty="0" err="1" smtClean="0"/>
              <a:t>Прикарпатті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2" name="Picture 4" descr="https://uk.etcetera.media/wp-content/uploads/2018/04/tozhe_ukr_lemki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521">
            <a:off x="6638433" y="2620234"/>
            <a:ext cx="5001853" cy="2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0209" y="3148226"/>
            <a:ext cx="6239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найтрагічніше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у наш час, коли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Д</a:t>
            </a:r>
            <a:r>
              <a:rPr lang="ru-RU" sz="2400" dirty="0" err="1" smtClean="0"/>
              <a:t>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зговору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урядами 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 і </a:t>
            </a:r>
            <a:r>
              <a:rPr lang="ru-RU" sz="2400" dirty="0" err="1" smtClean="0"/>
              <a:t>Радянського</a:t>
            </a:r>
            <a:r>
              <a:rPr lang="ru-RU" sz="2400" dirty="0" smtClean="0"/>
              <a:t> Союзу </a:t>
            </a:r>
            <a:r>
              <a:rPr lang="ru-RU" sz="2400" dirty="0" err="1" smtClean="0"/>
              <a:t>корінне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Лемківщини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вирване</a:t>
            </a:r>
            <a:r>
              <a:rPr lang="ru-RU" sz="2400" dirty="0" smtClean="0"/>
              <a:t> з </a:t>
            </a:r>
            <a:r>
              <a:rPr lang="ru-RU" sz="2400" dirty="0" err="1" smtClean="0"/>
              <a:t>прадідної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і насильно </a:t>
            </a:r>
            <a:r>
              <a:rPr lang="ru-RU" sz="2400" dirty="0" err="1" smtClean="0"/>
              <a:t>депортоване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північно-західні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воєводства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 та в </a:t>
            </a:r>
            <a:r>
              <a:rPr lang="ru-RU" sz="2400" dirty="0" err="1" smtClean="0"/>
              <a:t>Радянську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79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2038856"/>
            <a:ext cx="6636327" cy="43896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8400" y="792079"/>
            <a:ext cx="8336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Запалення традиційної Ватри в </a:t>
            </a:r>
            <a:r>
              <a:rPr lang="uk-UA" sz="2400" b="1" dirty="0" err="1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Монастириську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7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02348">
            <a:off x="2332619" y="2564899"/>
            <a:ext cx="5937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Дякую за </a:t>
            </a:r>
            <a:r>
              <a:rPr lang="uk-UA" sz="4400" b="1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увагу!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5781" y="-4281055"/>
            <a:ext cx="656705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Основними</a:t>
            </a:r>
            <a:r>
              <a:rPr lang="ru-RU" sz="2400" dirty="0" smtClean="0"/>
              <a:t> опорами у </a:t>
            </a:r>
            <a:r>
              <a:rPr lang="ru-RU" sz="2400" dirty="0" err="1" smtClean="0"/>
              <a:t>збереженні</a:t>
            </a:r>
            <a:r>
              <a:rPr lang="ru-RU" sz="2400" dirty="0" smtClean="0"/>
              <a:t> себе як </a:t>
            </a:r>
            <a:r>
              <a:rPr lang="ru-RU" sz="2400" dirty="0" err="1" smtClean="0"/>
              <a:t>етнографічної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народна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— один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традиційна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побутова</a:t>
            </a:r>
            <a:r>
              <a:rPr lang="ru-RU" sz="2400" dirty="0" smtClean="0"/>
              <a:t> культура і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. </a:t>
            </a:r>
          </a:p>
          <a:p>
            <a:pPr algn="ctr"/>
            <a:endParaRPr lang="ru-RU" sz="2400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1721429"/>
            <a:ext cx="4202544" cy="31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219" y="556552"/>
            <a:ext cx="1167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«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Цне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мі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ся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 за 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тобом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, 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мій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sz="3600" b="1" i="0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лемківский</a:t>
            </a:r>
            <a:r>
              <a:rPr lang="ru-RU" sz="3600" b="1" i="0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3"/>
              </a:rPr>
              <a:t> краю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982" y="817419"/>
            <a:ext cx="6276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заняттям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з </a:t>
            </a:r>
            <a:r>
              <a:rPr lang="ru-RU" sz="2400" dirty="0" err="1" smtClean="0"/>
              <a:t>давніх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потреб. До 1914 р. </a:t>
            </a:r>
            <a:r>
              <a:rPr lang="ru-RU" sz="2400" dirty="0" err="1" smtClean="0"/>
              <a:t>важливим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випас</a:t>
            </a:r>
            <a:r>
              <a:rPr lang="ru-RU" sz="2400" dirty="0" smtClean="0"/>
              <a:t> </a:t>
            </a:r>
            <a:r>
              <a:rPr lang="ru-RU" sz="2400" dirty="0" err="1" smtClean="0"/>
              <a:t>волів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овець</a:t>
            </a:r>
            <a:r>
              <a:rPr lang="ru-RU" sz="2400" dirty="0" smtClean="0"/>
              <a:t>.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піднялось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рослинництво</a:t>
            </a:r>
            <a:r>
              <a:rPr lang="ru-RU" sz="2400" dirty="0" smtClean="0"/>
              <a:t> (овес, </a:t>
            </a:r>
            <a:r>
              <a:rPr lang="ru-RU" sz="2400" dirty="0" err="1" smtClean="0"/>
              <a:t>картопля</a:t>
            </a:r>
            <a:r>
              <a:rPr lang="ru-RU" sz="2400" dirty="0" smtClean="0"/>
              <a:t>, </a:t>
            </a:r>
            <a:r>
              <a:rPr lang="ru-RU" sz="2400" dirty="0" err="1" smtClean="0"/>
              <a:t>льон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Сяніччини</a:t>
            </a:r>
            <a:r>
              <a:rPr lang="ru-RU" sz="2400" dirty="0" smtClean="0"/>
              <a:t> - жито і </a:t>
            </a:r>
            <a:r>
              <a:rPr lang="ru-RU" sz="2400" dirty="0" err="1" smtClean="0"/>
              <a:t>пшениця</a:t>
            </a:r>
            <a:r>
              <a:rPr lang="ru-RU" sz="2400" dirty="0" smtClean="0"/>
              <a:t>). </a:t>
            </a:r>
            <a:r>
              <a:rPr lang="ru-RU" sz="2400" dirty="0" err="1" smtClean="0"/>
              <a:t>Допоміжними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заняттями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Лемківщині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ткацтво</a:t>
            </a:r>
            <a:r>
              <a:rPr lang="ru-RU" sz="2400" i="1" dirty="0" smtClean="0"/>
              <a:t>, гончарство, </a:t>
            </a:r>
            <a:r>
              <a:rPr lang="ru-RU" sz="2400" i="1" dirty="0" err="1" smtClean="0"/>
              <a:t>деревообробка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виробництво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гонти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ложкарство</a:t>
            </a:r>
            <a:r>
              <a:rPr lang="ru-RU" sz="2400" i="1" dirty="0" smtClean="0"/>
              <a:t>), </a:t>
            </a:r>
            <a:r>
              <a:rPr lang="ru-RU" sz="2400" i="1" dirty="0" err="1" smtClean="0"/>
              <a:t>каменярство</a:t>
            </a:r>
            <a:r>
              <a:rPr lang="ru-RU" sz="2400" dirty="0" smtClean="0"/>
              <a:t>. До 1914 р.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сезонні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мандрівки</a:t>
            </a:r>
            <a:r>
              <a:rPr lang="ru-RU" sz="2400" dirty="0" smtClean="0"/>
              <a:t> на жнива до </a:t>
            </a:r>
            <a:r>
              <a:rPr lang="ru-RU" sz="2400" dirty="0" err="1" smtClean="0"/>
              <a:t>Угорщини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еміграція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заробітки</a:t>
            </a:r>
            <a:r>
              <a:rPr lang="ru-RU" sz="2400" dirty="0" smtClean="0"/>
              <a:t> до Америки. </a:t>
            </a:r>
            <a:r>
              <a:rPr lang="ru-RU" sz="2400" dirty="0" err="1" smtClean="0"/>
              <a:t>Лемки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жили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курортів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прислузі</a:t>
            </a:r>
            <a:r>
              <a:rPr lang="ru-RU" sz="2400" dirty="0" smtClean="0"/>
              <a:t>, продавали </a:t>
            </a:r>
            <a:r>
              <a:rPr lang="ru-RU" sz="2400" dirty="0" err="1" smtClean="0"/>
              <a:t>молочні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, </a:t>
            </a:r>
            <a:r>
              <a:rPr lang="ru-RU" sz="2400" dirty="0" err="1" smtClean="0"/>
              <a:t>гриби</a:t>
            </a:r>
            <a:r>
              <a:rPr lang="ru-RU" sz="2400" dirty="0" smtClean="0"/>
              <a:t>, </a:t>
            </a:r>
            <a:r>
              <a:rPr lang="ru-RU" sz="2400" dirty="0" err="1" smtClean="0"/>
              <a:t>ягоди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https://cdn2.goloskarpat.info/images/doc/a/e/aef2bd2-lemksh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126896"/>
            <a:ext cx="5489575" cy="41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3095"/>
            <a:ext cx="6251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поселень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характерна </a:t>
            </a:r>
            <a:r>
              <a:rPr lang="ru-RU" sz="2400" dirty="0" err="1" smtClean="0"/>
              <a:t>скупченість</a:t>
            </a:r>
            <a:r>
              <a:rPr lang="ru-RU" sz="2400" dirty="0" smtClean="0"/>
              <a:t> у долинах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і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одновулична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забудова</a:t>
            </a:r>
            <a:r>
              <a:rPr lang="ru-RU" sz="2400" dirty="0" smtClean="0"/>
              <a:t>. </a:t>
            </a:r>
            <a:r>
              <a:rPr lang="ru-RU" sz="2400" dirty="0" err="1" smtClean="0"/>
              <a:t>Традиційний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селянський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двір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складався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довгої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, яка одним </a:t>
            </a:r>
            <a:r>
              <a:rPr lang="ru-RU" sz="2400" dirty="0" err="1" smtClean="0"/>
              <a:t>дахом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житлові</a:t>
            </a:r>
            <a:r>
              <a:rPr lang="ru-RU" sz="2400" dirty="0" smtClean="0"/>
              <a:t> й </a:t>
            </a:r>
            <a:r>
              <a:rPr lang="ru-RU" sz="2400" dirty="0" err="1" smtClean="0"/>
              <a:t>господарські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приміщення</a:t>
            </a:r>
            <a:r>
              <a:rPr lang="ru-RU" sz="2400" dirty="0" smtClean="0"/>
              <a:t> (хата, </a:t>
            </a:r>
            <a:r>
              <a:rPr lang="ru-RU" sz="2400" dirty="0" err="1" smtClean="0"/>
              <a:t>сіни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комора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стайня</a:t>
            </a:r>
            <a:r>
              <a:rPr lang="ru-RU" sz="2400" dirty="0" smtClean="0"/>
              <a:t>, стодола — «</a:t>
            </a:r>
            <a:r>
              <a:rPr lang="ru-RU" sz="2400" dirty="0" err="1" smtClean="0"/>
              <a:t>боїще</a:t>
            </a:r>
            <a:r>
              <a:rPr lang="ru-RU" sz="2400" dirty="0" smtClean="0"/>
              <a:t>»). 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селянський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двір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кількабудинковий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73095"/>
            <a:ext cx="571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7965" y="3674055"/>
            <a:ext cx="6109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До </a:t>
            </a:r>
            <a:r>
              <a:rPr lang="ru-RU" sz="2400" dirty="0" err="1" smtClean="0"/>
              <a:t>середини</a:t>
            </a:r>
            <a:r>
              <a:rPr lang="ru-RU" sz="2400" dirty="0" smtClean="0"/>
              <a:t> XX ст. в </a:t>
            </a:r>
            <a:r>
              <a:rPr lang="ru-RU" sz="2400" dirty="0" err="1" smtClean="0"/>
              <a:t>архітектурі</a:t>
            </a:r>
            <a:r>
              <a:rPr lang="ru-RU" sz="2400" dirty="0" smtClean="0"/>
              <a:t> й </a:t>
            </a:r>
            <a:r>
              <a:rPr lang="ru-RU" sz="2400" dirty="0" err="1" smtClean="0"/>
              <a:t>інтер'єрі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збереглися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архаїчні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: </a:t>
            </a:r>
            <a:r>
              <a:rPr lang="ru-RU" sz="2400" dirty="0" err="1" smtClean="0"/>
              <a:t>зрубне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будівництво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замазування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щілин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вінцями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зрубу</a:t>
            </a:r>
            <a:r>
              <a:rPr lang="ru-RU" sz="2400" dirty="0" smtClean="0"/>
              <a:t> і </a:t>
            </a:r>
            <a:r>
              <a:rPr lang="ru-RU" sz="2400" dirty="0" err="1" smtClean="0"/>
              <a:t>забілювання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, велика </a:t>
            </a:r>
            <a:r>
              <a:rPr lang="ru-RU" sz="2400" dirty="0" err="1" smtClean="0"/>
              <a:t>курна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піч</a:t>
            </a:r>
            <a:r>
              <a:rPr lang="ru-RU" sz="2400" dirty="0" smtClean="0"/>
              <a:t>, гряди (балки-</a:t>
            </a:r>
            <a:r>
              <a:rPr lang="ru-RU" sz="2400" dirty="0" err="1" smtClean="0"/>
              <a:t>полиці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стелею</a:t>
            </a:r>
            <a:r>
              <a:rPr lang="ru-RU" sz="2400" dirty="0" smtClean="0"/>
              <a:t>) у </a:t>
            </a:r>
            <a:r>
              <a:rPr lang="ru-RU" sz="2400" dirty="0" err="1" smtClean="0"/>
              <a:t>хаті</a:t>
            </a:r>
            <a:r>
              <a:rPr lang="ru-RU" sz="2400" dirty="0" smtClean="0"/>
              <a:t>, </a:t>
            </a:r>
            <a:r>
              <a:rPr lang="ru-RU" sz="2400" dirty="0" err="1" smtClean="0"/>
              <a:t>глинобитна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долівка</a:t>
            </a:r>
            <a:r>
              <a:rPr lang="ru-RU" sz="2400" dirty="0" smtClean="0"/>
              <a:t>, </a:t>
            </a:r>
            <a:r>
              <a:rPr lang="ru-RU" sz="2400" dirty="0" err="1" smtClean="0"/>
              <a:t>чотирисхилий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дах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покритий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сніпками</a:t>
            </a:r>
            <a:r>
              <a:rPr lang="ru-RU" sz="2400" dirty="0" smtClean="0"/>
              <a:t> («жупами»).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7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53">
            <a:off x="6299014" y="1126139"/>
            <a:ext cx="56769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986786"/>
            <a:ext cx="11602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Тільки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лемків</a:t>
            </a:r>
            <a:r>
              <a:rPr lang="ru-RU" sz="2400" dirty="0" smtClean="0"/>
              <a:t> отвори </a:t>
            </a:r>
            <a:r>
              <a:rPr lang="ru-RU" sz="2400" dirty="0" err="1" smtClean="0"/>
              <a:t>печі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орієнтували</a:t>
            </a:r>
            <a:r>
              <a:rPr lang="ru-RU" sz="2400" dirty="0" smtClean="0"/>
              <a:t> не на </a:t>
            </a:r>
            <a:r>
              <a:rPr lang="ru-RU" sz="2400" dirty="0" err="1" smtClean="0"/>
              <a:t>лицьову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українською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традицією</a:t>
            </a:r>
            <a:r>
              <a:rPr lang="ru-RU" sz="2400" dirty="0" smtClean="0"/>
              <a:t>, а на </a:t>
            </a:r>
            <a:r>
              <a:rPr lang="ru-RU" sz="2400" dirty="0" err="1" smtClean="0"/>
              <a:t>бічну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стіну</a:t>
            </a:r>
            <a:r>
              <a:rPr lang="ru-RU" sz="2400" dirty="0" smtClean="0"/>
              <a:t>. </a:t>
            </a:r>
            <a:r>
              <a:rPr lang="ru-RU" sz="2400" dirty="0" err="1" smtClean="0"/>
              <a:t>Почесним</a:t>
            </a:r>
            <a:r>
              <a:rPr lang="ru-RU" sz="2400" dirty="0" smtClean="0"/>
              <a:t> у </a:t>
            </a:r>
            <a:r>
              <a:rPr lang="ru-RU" sz="2400" dirty="0" err="1" smtClean="0"/>
              <a:t>лемківській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хаті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столу ("</a:t>
            </a:r>
            <a:r>
              <a:rPr lang="ru-RU" sz="2400" dirty="0" err="1" smtClean="0"/>
              <a:t>стільці</a:t>
            </a:r>
            <a:r>
              <a:rPr lang="ru-RU" sz="2400" dirty="0" smtClean="0"/>
              <a:t>"),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скатертиною</a:t>
            </a:r>
            <a:r>
              <a:rPr lang="ru-RU" sz="2400" dirty="0" smtClean="0"/>
              <a:t> ("</a:t>
            </a:r>
            <a:r>
              <a:rPr lang="ru-RU" sz="2400" dirty="0" err="1" smtClean="0"/>
              <a:t>обрусом</a:t>
            </a:r>
            <a:r>
              <a:rPr lang="ru-RU" sz="2400" dirty="0" smtClean="0"/>
              <a:t>"). До коротких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 столу ставили </a:t>
            </a:r>
            <a:r>
              <a:rPr lang="ru-RU" sz="2400" dirty="0" err="1" smtClean="0"/>
              <a:t>переносні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невеликі</a:t>
            </a:r>
            <a:r>
              <a:rPr lang="ru-RU" sz="2400" dirty="0" smtClean="0"/>
              <a:t> лавки. У </a:t>
            </a:r>
            <a:r>
              <a:rPr lang="ru-RU" sz="2400" dirty="0" err="1" smtClean="0"/>
              <a:t>верхній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стіни</a:t>
            </a:r>
            <a:r>
              <a:rPr lang="ru-RU" sz="2400" dirty="0" smtClean="0"/>
              <a:t>, яка мала два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розміщували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("боги"), </a:t>
            </a:r>
            <a:r>
              <a:rPr lang="ru-RU" sz="2400" dirty="0" err="1" smtClean="0"/>
              <a:t>яскраво-декоративні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написані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синьо-червоним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пишним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рослинним</a:t>
            </a:r>
            <a:r>
              <a:rPr lang="ru-RU" sz="2400" dirty="0" smtClean="0"/>
              <a:t> орнаментом по </a:t>
            </a:r>
            <a:r>
              <a:rPr lang="ru-RU" sz="2400" dirty="0" err="1" smtClean="0"/>
              <a:t>білому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фоні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тарілки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картини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45" y="4182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Розподіл</a:t>
            </a:r>
            <a:r>
              <a:rPr lang="ru-RU" sz="2400" dirty="0" smtClean="0"/>
              <a:t> і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інтер'єру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традиційні</a:t>
            </a:r>
            <a:r>
              <a:rPr lang="ru-RU" sz="2400" dirty="0" smtClean="0"/>
              <a:t>. </a:t>
            </a:r>
            <a:r>
              <a:rPr lang="ru-RU" sz="2400" dirty="0" err="1" smtClean="0"/>
              <a:t>Піч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приготування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розміщувалася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сіней</a:t>
            </a:r>
            <a:r>
              <a:rPr lang="ru-RU" sz="2400" dirty="0" smtClean="0"/>
              <a:t> і </a:t>
            </a:r>
            <a:r>
              <a:rPr lang="ru-RU" sz="2400" dirty="0" err="1" smtClean="0"/>
              <a:t>тильною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дверей. </a:t>
            </a:r>
            <a:r>
              <a:rPr lang="ru-RU" sz="2400" dirty="0" err="1" smtClean="0"/>
              <a:t>Уздовж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стіни</a:t>
            </a:r>
            <a:r>
              <a:rPr lang="ru-RU" sz="2400" dirty="0" smtClean="0"/>
              <a:t> ставили </a:t>
            </a:r>
            <a:r>
              <a:rPr lang="ru-RU" sz="2400" dirty="0" err="1" smtClean="0"/>
              <a:t>ліжко</a:t>
            </a:r>
            <a:r>
              <a:rPr lang="ru-RU" sz="2400" dirty="0" smtClean="0"/>
              <a:t>, 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бічної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стіни</a:t>
            </a:r>
            <a:r>
              <a:rPr lang="ru-RU" sz="2400" dirty="0" smtClean="0"/>
              <a:t> – лаву, і перед нею – </a:t>
            </a:r>
            <a:r>
              <a:rPr lang="ru-RU" sz="2400" dirty="0" err="1" smtClean="0"/>
              <a:t>стіл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1272" y="117693"/>
            <a:ext cx="7550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вбрання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відзначалося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простотою</a:t>
            </a:r>
            <a:r>
              <a:rPr lang="ru-RU" sz="2400" dirty="0" smtClean="0"/>
              <a:t> і </a:t>
            </a:r>
            <a:r>
              <a:rPr lang="ru-RU" sz="2400" dirty="0" err="1" smtClean="0"/>
              <a:t>локальними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своєрідностями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частинах</a:t>
            </a:r>
            <a:r>
              <a:rPr lang="ru-RU" sz="2400" dirty="0" smtClean="0"/>
              <a:t> і </a:t>
            </a:r>
            <a:r>
              <a:rPr lang="ru-RU" sz="2400" dirty="0" err="1" smtClean="0"/>
              <a:t>місцевостях</a:t>
            </a:r>
            <a:r>
              <a:rPr lang="ru-RU" sz="2400" dirty="0" smtClean="0"/>
              <a:t> </a:t>
            </a:r>
            <a:r>
              <a:rPr lang="ru-RU" sz="2400" dirty="0" err="1" smtClean="0"/>
              <a:t>Лемківщини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Спільним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є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виготовлялось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з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виробу</a:t>
            </a:r>
            <a:r>
              <a:rPr lang="ru-RU" sz="2400" dirty="0" smtClean="0"/>
              <a:t>. У </a:t>
            </a:r>
            <a:r>
              <a:rPr lang="ru-RU" sz="2400" dirty="0" err="1" smtClean="0"/>
              <a:t>лемківському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білий</a:t>
            </a:r>
            <a:r>
              <a:rPr lang="ru-RU" sz="2400" dirty="0" smtClean="0"/>
              <a:t> і </a:t>
            </a:r>
            <a:r>
              <a:rPr lang="ru-RU" sz="2400" dirty="0" err="1" smtClean="0"/>
              <a:t>синій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кольори</a:t>
            </a:r>
            <a:r>
              <a:rPr lang="ru-RU" sz="2400" dirty="0" smtClean="0"/>
              <a:t>, фактура </a:t>
            </a:r>
            <a:r>
              <a:rPr lang="ru-RU" sz="2400" dirty="0" err="1" smtClean="0"/>
              <a:t>дрібних</a:t>
            </a:r>
            <a:r>
              <a:rPr lang="ru-RU" sz="2400" dirty="0" smtClean="0"/>
              <a:t> складок, </a:t>
            </a:r>
            <a:r>
              <a:rPr lang="ru-RU" sz="2400" dirty="0" err="1" smtClean="0"/>
              <a:t>оздоблення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фартухів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спідниць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стрічками</a:t>
            </a:r>
            <a:r>
              <a:rPr lang="ru-RU" sz="2400" dirty="0" smtClean="0"/>
              <a:t>. </a:t>
            </a:r>
          </a:p>
          <a:p>
            <a:endParaRPr lang="ru-RU" sz="2400" dirty="0"/>
          </a:p>
          <a:p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компоненти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традиційного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одягу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лемків</a:t>
            </a:r>
            <a:r>
              <a:rPr lang="ru-RU" sz="2000" dirty="0" smtClean="0"/>
              <a:t>: коротка </a:t>
            </a:r>
            <a:r>
              <a:rPr lang="ru-RU" sz="2000" dirty="0" err="1" smtClean="0"/>
              <a:t>жіноча</a:t>
            </a:r>
            <a:r>
              <a:rPr lang="ru-RU" sz="2000" dirty="0" smtClean="0"/>
              <a:t> сорочка («чахлик»), </a:t>
            </a:r>
            <a:r>
              <a:rPr lang="ru-RU" sz="2000" dirty="0" err="1" smtClean="0"/>
              <a:t>чоловіча</a:t>
            </a:r>
            <a:r>
              <a:rPr lang="ru-RU" sz="2000" dirty="0" smtClean="0"/>
              <a:t> з </a:t>
            </a:r>
            <a:r>
              <a:rPr lang="ru-RU" sz="2000" dirty="0" err="1" smtClean="0"/>
              <a:t>розрізом</a:t>
            </a:r>
            <a:r>
              <a:rPr lang="ru-RU" sz="2000" dirty="0" smtClean="0"/>
              <a:t> на плечах («</a:t>
            </a:r>
            <a:r>
              <a:rPr lang="ru-RU" sz="2000" dirty="0" err="1" smtClean="0"/>
              <a:t>опліча</a:t>
            </a:r>
            <a:r>
              <a:rPr lang="ru-RU" sz="2000" dirty="0" smtClean="0"/>
              <a:t>»), </a:t>
            </a:r>
            <a:r>
              <a:rPr lang="ru-RU" sz="2000" dirty="0" err="1" smtClean="0"/>
              <a:t>спідниці</a:t>
            </a:r>
            <a:r>
              <a:rPr lang="ru-RU" sz="2000" dirty="0" smtClean="0"/>
              <a:t> («</a:t>
            </a:r>
            <a:r>
              <a:rPr lang="ru-RU" sz="2000" dirty="0" err="1" smtClean="0"/>
              <a:t>фартухи</a:t>
            </a:r>
            <a:r>
              <a:rPr lang="ru-RU" sz="2000" dirty="0" smtClean="0"/>
              <a:t>») — для </a:t>
            </a:r>
            <a:r>
              <a:rPr lang="ru-RU" sz="2000" dirty="0" err="1" smtClean="0"/>
              <a:t>дівчат</a:t>
            </a:r>
            <a:r>
              <a:rPr lang="ru-RU" sz="2000" dirty="0" smtClean="0"/>
              <a:t> з </a:t>
            </a:r>
            <a:r>
              <a:rPr lang="ru-RU" sz="2000" dirty="0" err="1" smtClean="0"/>
              <a:t>кольорової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, для старших </a:t>
            </a:r>
            <a:r>
              <a:rPr lang="ru-RU" sz="2000" dirty="0" err="1" smtClean="0"/>
              <a:t>жінок</a:t>
            </a:r>
            <a:r>
              <a:rPr lang="ru-RU" sz="2000" dirty="0" smtClean="0"/>
              <a:t> — з </a:t>
            </a:r>
            <a:r>
              <a:rPr lang="ru-RU" sz="2000" dirty="0" err="1" smtClean="0"/>
              <a:t>чорної</a:t>
            </a:r>
            <a:r>
              <a:rPr lang="ru-RU" sz="2000" dirty="0" smtClean="0"/>
              <a:t>, запаски в </a:t>
            </a:r>
            <a:r>
              <a:rPr lang="ru-RU" sz="2000" dirty="0" err="1" smtClean="0"/>
              <a:t>дрібні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зборки</a:t>
            </a:r>
            <a:r>
              <a:rPr lang="ru-RU" sz="2000" dirty="0" smtClean="0"/>
              <a:t> («</a:t>
            </a:r>
            <a:r>
              <a:rPr lang="ru-RU" sz="2000" dirty="0" err="1" smtClean="0"/>
              <a:t>збиранки</a:t>
            </a:r>
            <a:r>
              <a:rPr lang="ru-RU" sz="2000" dirty="0" smtClean="0"/>
              <a:t>»), </a:t>
            </a:r>
            <a:r>
              <a:rPr lang="ru-RU" sz="2000" dirty="0" err="1" smtClean="0"/>
              <a:t>вузькі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чоловічі</a:t>
            </a:r>
            <a:r>
              <a:rPr lang="ru-RU" sz="2000" dirty="0" smtClean="0"/>
              <a:t> </a:t>
            </a:r>
            <a:r>
              <a:rPr lang="ru-RU" sz="2000" dirty="0" err="1" smtClean="0"/>
              <a:t>штани</a:t>
            </a:r>
            <a:r>
              <a:rPr lang="ru-RU" sz="2000" dirty="0" smtClean="0"/>
              <a:t>, синя </a:t>
            </a:r>
            <a:r>
              <a:rPr lang="ru-RU" sz="2000" dirty="0" err="1" smtClean="0"/>
              <a:t>камізелька</a:t>
            </a:r>
            <a:r>
              <a:rPr lang="ru-RU" sz="2000" dirty="0" smtClean="0"/>
              <a:t> («катанка», </a:t>
            </a:r>
            <a:r>
              <a:rPr lang="ru-RU" sz="2000" dirty="0" err="1" smtClean="0"/>
              <a:t>сердаки</a:t>
            </a:r>
            <a:r>
              <a:rPr lang="ru-RU" sz="2000" dirty="0" smtClean="0"/>
              <a:t> з </a:t>
            </a:r>
            <a:r>
              <a:rPr lang="ru-RU" sz="2000" dirty="0" err="1" smtClean="0"/>
              <a:t>білої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вовни</a:t>
            </a:r>
            <a:r>
              <a:rPr lang="ru-RU" sz="2000" dirty="0" smtClean="0"/>
              <a:t> («</a:t>
            </a:r>
            <a:r>
              <a:rPr lang="ru-RU" sz="2000" dirty="0" err="1" smtClean="0"/>
              <a:t>гуня</a:t>
            </a:r>
            <a:r>
              <a:rPr lang="ru-RU" sz="2000" dirty="0" smtClean="0"/>
              <a:t>»), коричнева </a:t>
            </a:r>
            <a:r>
              <a:rPr lang="ru-RU" sz="2000" dirty="0" err="1" smtClean="0"/>
              <a:t>сукняна</a:t>
            </a:r>
            <a:r>
              <a:rPr lang="ru-RU" sz="2000" dirty="0" smtClean="0"/>
              <a:t> куртка — «гунька», </a:t>
            </a:r>
            <a:r>
              <a:rPr lang="ru-RU" sz="2000" dirty="0" err="1" smtClean="0"/>
              <a:t>довга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прямоспинна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чуга</a:t>
            </a:r>
            <a:r>
              <a:rPr lang="ru-RU" sz="2000" dirty="0" smtClean="0"/>
              <a:t> («</a:t>
            </a:r>
            <a:r>
              <a:rPr lang="ru-RU" sz="2000" dirty="0" err="1" smtClean="0"/>
              <a:t>чуганя</a:t>
            </a:r>
            <a:r>
              <a:rPr lang="ru-RU" sz="2000" dirty="0" smtClean="0"/>
              <a:t>») з великим </a:t>
            </a:r>
            <a:r>
              <a:rPr lang="ru-RU" sz="2000" dirty="0" err="1" smtClean="0"/>
              <a:t>коміром</a:t>
            </a:r>
            <a:r>
              <a:rPr lang="ru-RU" sz="2000" dirty="0" smtClean="0"/>
              <a:t>, </a:t>
            </a:r>
            <a:r>
              <a:rPr lang="ru-RU" sz="2000" dirty="0" err="1" smtClean="0"/>
              <a:t>оздобленим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китицями</a:t>
            </a:r>
            <a:r>
              <a:rPr lang="ru-RU" sz="2000" dirty="0" smtClean="0"/>
              <a:t> («</a:t>
            </a:r>
            <a:r>
              <a:rPr lang="ru-RU" sz="2000" dirty="0" err="1" smtClean="0"/>
              <a:t>свічками</a:t>
            </a:r>
            <a:r>
              <a:rPr lang="ru-RU" sz="2000" dirty="0" smtClean="0"/>
              <a:t>»). </a:t>
            </a:r>
            <a:r>
              <a:rPr lang="ru-RU" sz="2000" dirty="0" err="1" smtClean="0"/>
              <a:t>Взуттям</a:t>
            </a:r>
            <a:r>
              <a:rPr lang="ru-RU" sz="2000" dirty="0" smtClean="0"/>
              <a:t> служили </a:t>
            </a:r>
            <a:r>
              <a:rPr lang="ru-RU" sz="2000" dirty="0" err="1" smtClean="0"/>
              <a:t>шкіряні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постоли</a:t>
            </a:r>
            <a:r>
              <a:rPr lang="ru-RU" sz="2000" dirty="0" smtClean="0"/>
              <a:t> («</a:t>
            </a:r>
            <a:r>
              <a:rPr lang="ru-RU" sz="2000" dirty="0" err="1" smtClean="0"/>
              <a:t>кербці</a:t>
            </a:r>
            <a:r>
              <a:rPr lang="ru-RU" sz="2000" dirty="0" smtClean="0"/>
              <a:t>»)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чоботи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3" y="560558"/>
            <a:ext cx="4446019" cy="25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»ÐµÐ¼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2" y="3260363"/>
            <a:ext cx="4446019" cy="33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0655" y="182848"/>
            <a:ext cx="7038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"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Всевишній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Господи! Не дай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забуття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днесь,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завтра,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потім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допоможи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втримати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в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пам'яті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всі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красоти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краю,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Бескидів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наших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багатих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цілющих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чистих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вод у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ріках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Бистрому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Попраді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Сяні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...</a:t>
            </a:r>
            <a:br>
              <a:rPr lang="ru-RU" b="1" i="1" cap="small" dirty="0" smtClean="0">
                <a:effectLst/>
                <a:latin typeface="Verdana" panose="020B0604030504040204" pitchFamily="34" charset="0"/>
              </a:rPr>
            </a:b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/>
            </a:r>
            <a:br>
              <a:rPr lang="ru-RU" b="1" i="1" cap="small" dirty="0" smtClean="0">
                <a:effectLst/>
                <a:latin typeface="Verdana" panose="020B0604030504040204" pitchFamily="34" charset="0"/>
              </a:rPr>
            </a:b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Не дай Боже забути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звичаї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свої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говірку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співучу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бійканки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співанки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,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забави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і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вечірки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в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дні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свят і в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дні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b="1" i="1" cap="small" dirty="0" err="1" smtClean="0">
                <a:effectLst/>
                <a:latin typeface="Verdana" panose="020B0604030504040204" pitchFamily="34" charset="0"/>
              </a:rPr>
              <a:t>робіт</a:t>
            </a:r>
            <a:r>
              <a:rPr lang="ru-RU" b="1" i="1" cap="small" dirty="0" smtClean="0">
                <a:effectLst/>
                <a:latin typeface="Verdana" panose="020B0604030504040204" pitchFamily="34" charset="0"/>
              </a:rPr>
              <a:t>!.."</a:t>
            </a:r>
            <a:endParaRPr lang="ru-RU" b="1" i="0" cap="small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2116</TotalTime>
  <Words>2091</Words>
  <Application>Microsoft Office PowerPoint</Application>
  <PresentationFormat>Широкоэкранный</PresentationFormat>
  <Paragraphs>107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Bahnschrift SemiBold</vt:lpstr>
      <vt:lpstr>Calibri</vt:lpstr>
      <vt:lpstr>Georgia</vt:lpstr>
      <vt:lpstr>Helvetica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2019-02-18T16:58:23Z</dcterms:created>
  <dcterms:modified xsi:type="dcterms:W3CDTF">2019-02-27T18:12:43Z</dcterms:modified>
</cp:coreProperties>
</file>