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3" r:id="rId4"/>
    <p:sldId id="264" r:id="rId5"/>
    <p:sldId id="262" r:id="rId6"/>
    <p:sldId id="261" r:id="rId7"/>
    <p:sldId id="260" r:id="rId8"/>
    <p:sldId id="268" r:id="rId9"/>
    <p:sldId id="274" r:id="rId10"/>
    <p:sldId id="273" r:id="rId11"/>
    <p:sldId id="272" r:id="rId12"/>
    <p:sldId id="271" r:id="rId13"/>
    <p:sldId id="270" r:id="rId14"/>
    <p:sldId id="269" r:id="rId15"/>
    <p:sldId id="267" r:id="rId16"/>
    <p:sldId id="266" r:id="rId17"/>
    <p:sldId id="259" r:id="rId18"/>
    <p:sldId id="265" r:id="rId19"/>
    <p:sldId id="258" r:id="rId20"/>
    <p:sldId id="275" r:id="rId21"/>
    <p:sldId id="279" r:id="rId22"/>
    <p:sldId id="278" r:id="rId23"/>
    <p:sldId id="277" r:id="rId24"/>
    <p:sldId id="276" r:id="rId2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06.06.2018</a:t>
            </a:fld>
            <a:endParaRPr lang="uk-UA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06.06.2018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06.06.2018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06.06.2018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06.06.2018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06.06.2018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uk-UA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Клацніть піктограму, щоб додати зображення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06.06.2018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06.06.2018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184086" cy="5760640"/>
          </a:xfrm>
        </p:spPr>
        <p:txBody>
          <a:bodyPr/>
          <a:lstStyle/>
          <a:p>
            <a:r>
              <a:rPr lang="uk-UA" b="0" dirty="0" smtClean="0"/>
              <a:t>0</a:t>
            </a:r>
            <a:endParaRPr lang="uk-UA" b="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88640"/>
            <a:ext cx="6840760" cy="4248472"/>
          </a:xfrm>
        </p:spPr>
        <p:txBody>
          <a:bodyPr>
            <a:normAutofit/>
          </a:bodyPr>
          <a:lstStyle/>
          <a:p>
            <a:endParaRPr lang="uk-UA" sz="4800" b="1" i="1" dirty="0" smtClean="0"/>
          </a:p>
          <a:p>
            <a:r>
              <a:rPr lang="uk-UA" sz="4800" b="1" i="1" dirty="0" smtClean="0"/>
              <a:t>Туристичний похід у </a:t>
            </a:r>
            <a:r>
              <a:rPr lang="uk-UA" sz="4800" b="1" i="1" dirty="0" smtClean="0"/>
              <a:t> Малу </a:t>
            </a:r>
            <a:r>
              <a:rPr lang="uk-UA" sz="4800" b="1" i="1" dirty="0" err="1" smtClean="0"/>
              <a:t>Кошелівку</a:t>
            </a:r>
            <a:endParaRPr lang="uk-UA" sz="48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" y="2852936"/>
            <a:ext cx="4416491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29" y="3310702"/>
            <a:ext cx="4391472" cy="329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3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8856984" cy="3226370"/>
          </a:xfrm>
        </p:spPr>
        <p:txBody>
          <a:bodyPr>
            <a:normAutofit/>
          </a:bodyPr>
          <a:lstStyle/>
          <a:p>
            <a:r>
              <a:rPr lang="uk-UA" dirty="0" smtClean="0"/>
              <a:t>Наші змагання були досить запеклими, адже кожна з команд хотіла одержати</a:t>
            </a:r>
            <a:br>
              <a:rPr lang="uk-UA" dirty="0" smtClean="0"/>
            </a:br>
            <a:r>
              <a:rPr lang="uk-UA" dirty="0" smtClean="0"/>
              <a:t> таку бажану перемогу!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56992"/>
            <a:ext cx="4127665" cy="30957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36912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Випробовування були нелегкими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3" y="1520788"/>
            <a:ext cx="4128458" cy="309634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6896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5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931105" cy="29483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23" y="1340768"/>
            <a:ext cx="4128459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83006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Ми прагнули все робити </a:t>
            </a:r>
            <a:br>
              <a:rPr lang="uk-UA" dirty="0" smtClean="0"/>
            </a:br>
            <a:r>
              <a:rPr lang="uk-UA" dirty="0" smtClean="0"/>
              <a:t>без помилок</a:t>
            </a:r>
            <a:endParaRPr lang="uk-UA" dirty="0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173272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А ще досить вправно в‘язали вузли</a:t>
            </a:r>
            <a:endParaRPr lang="uk-UA" dirty="0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5856650" cy="439248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96752"/>
            <a:ext cx="3147814" cy="419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Завжди потрібно знаходити час на перепочинок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44824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10115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Після завершення змагань ми почали готувати смачну вечерю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4219137" cy="31643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11" y="2492896"/>
            <a:ext cx="3003798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Настав час довгоочікуваної посвяти</a:t>
            </a:r>
            <a:endParaRPr lang="uk-UA" dirty="0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72497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795201" cy="35964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04964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5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Тепер вже справжні туристи!!! </a:t>
            </a:r>
            <a:br>
              <a:rPr lang="uk-UA" dirty="0" smtClean="0"/>
            </a:br>
            <a:r>
              <a:rPr lang="uk-UA" dirty="0" smtClean="0"/>
              <a:t>З медалями!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412777"/>
            <a:ext cx="4224468" cy="31683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248472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4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uk-UA" dirty="0" smtClean="0"/>
              <a:t>Такою була наша дорога…</a:t>
            </a:r>
            <a:endParaRPr lang="uk-UA" dirty="0"/>
          </a:p>
        </p:txBody>
      </p:sp>
      <p:pic>
        <p:nvPicPr>
          <p:cNvPr id="1026" name="Picture 2" descr="C:\Users\Павло\Pictures\viber 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507169" cy="338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вло\Pictures\ва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55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4507169" cy="33803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65004"/>
            <a:ext cx="4043941" cy="303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3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070581" cy="30529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36293"/>
            <a:ext cx="4091947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81" y="3645024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Звання Юний Турист </a:t>
            </a:r>
            <a:br>
              <a:rPr lang="uk-UA" dirty="0" smtClean="0"/>
            </a:br>
            <a:r>
              <a:rPr lang="uk-UA" dirty="0" smtClean="0"/>
              <a:t> заслужено отримала </a:t>
            </a:r>
            <a:br>
              <a:rPr lang="uk-UA" dirty="0" smtClean="0"/>
            </a:br>
            <a:r>
              <a:rPr lang="uk-UA" dirty="0" smtClean="0"/>
              <a:t>В. В. Остапчук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16832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6418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Ну і яка ж посвята без традиційних посиденьок з чашкою какао біля вогнища 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8884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27686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116632"/>
            <a:ext cx="4968552" cy="662473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Нехай у наших серцях завжди горить вогонь душевного тепла та благополуччя!!!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sz="1200" dirty="0" smtClean="0"/>
              <a:t>Презентацію для майбутніх досвідчених туристів  </a:t>
            </a:r>
            <a:br>
              <a:rPr lang="uk-UA" sz="1200" dirty="0" smtClean="0"/>
            </a:br>
            <a:r>
              <a:rPr lang="uk-UA" sz="1200" dirty="0" smtClean="0"/>
              <a:t>підготував Костянтин Дмитренко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3531393" cy="4708525"/>
          </a:xfrm>
        </p:spPr>
      </p:pic>
    </p:spTree>
    <p:extLst>
      <p:ext uri="{BB962C8B-B14F-4D97-AF65-F5344CB8AC3E}">
        <p14:creationId xmlns:p14="http://schemas.microsoft.com/office/powerpoint/2010/main" val="288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 ось ми на місці!</a:t>
            </a:r>
            <a:endParaRPr lang="uk-UA" dirty="0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104456" cy="307834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40968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3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Лісовий нас </a:t>
            </a:r>
            <a:r>
              <a:rPr lang="uk-UA" dirty="0" smtClean="0"/>
              <a:t>уже </a:t>
            </a:r>
            <a:r>
              <a:rPr lang="uk-UA" dirty="0" smtClean="0"/>
              <a:t>зачекався, а особливо він був радий бачити Валентину Володимирівну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6566858" cy="4925144"/>
          </a:xfrm>
        </p:spPr>
      </p:pic>
    </p:spTree>
    <p:extLst>
      <p:ext uri="{BB962C8B-B14F-4D97-AF65-F5344CB8AC3E}">
        <p14:creationId xmlns:p14="http://schemas.microsoft.com/office/powerpoint/2010/main" val="395752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Студенти другого курсу нас теж чекали…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032448" cy="30243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14096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1266"/>
            <a:ext cx="8229600" cy="104147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І ми одразу ж почали готуватися до змагань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9" y="1124744"/>
            <a:ext cx="3730669" cy="2798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24744"/>
            <a:ext cx="3937167" cy="2952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27" y="3789040"/>
            <a:ext cx="3880939" cy="29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8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Ми дуже уважно слухали настанови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87997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Час починати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3531393" cy="4708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916832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5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704522" cy="3528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0988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4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100</TotalTime>
  <Words>116</Words>
  <Application>Microsoft Office PowerPoint</Application>
  <PresentationFormat>Экран (4:3)</PresentationFormat>
  <Paragraphs>21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Апекс</vt:lpstr>
      <vt:lpstr>0</vt:lpstr>
      <vt:lpstr>Такою була наша дорога…</vt:lpstr>
      <vt:lpstr>І ось ми на місці!</vt:lpstr>
      <vt:lpstr>Лісовий нас уже зачекався, а особливо він був радий бачити Валентину Володимирівну</vt:lpstr>
      <vt:lpstr>Студенти другого курсу нас теж чекали…</vt:lpstr>
      <vt:lpstr>І ми одразу ж почали готуватися до змагань</vt:lpstr>
      <vt:lpstr>Ми дуже уважно слухали настанови</vt:lpstr>
      <vt:lpstr>Час починати</vt:lpstr>
      <vt:lpstr>Презентация PowerPoint</vt:lpstr>
      <vt:lpstr>Наші змагання були досить запеклими, адже кожна з команд хотіла одержати  таку бажану перемогу!</vt:lpstr>
      <vt:lpstr>Випробовування були нелегкими</vt:lpstr>
      <vt:lpstr>Презентация PowerPoint</vt:lpstr>
      <vt:lpstr>Ми прагнули все робити  без помилок</vt:lpstr>
      <vt:lpstr>А ще досить вправно в‘язали вузли</vt:lpstr>
      <vt:lpstr>Завжди потрібно знаходити час на перепочинок</vt:lpstr>
      <vt:lpstr>Після завершення змагань ми почали готувати смачну вечерю</vt:lpstr>
      <vt:lpstr>Настав час довгоочікуваної посвяти</vt:lpstr>
      <vt:lpstr>Презентация PowerPoint</vt:lpstr>
      <vt:lpstr>Тепер вже справжні туристи!!!  З медалями!</vt:lpstr>
      <vt:lpstr>Презентация PowerPoint</vt:lpstr>
      <vt:lpstr>Презентация PowerPoint</vt:lpstr>
      <vt:lpstr>Звання Юний Турист   заслужено отримала  В. В. Остапчук</vt:lpstr>
      <vt:lpstr>Ну і яка ж посвята без традиційних посиденьок з чашкою какао біля вогнища </vt:lpstr>
      <vt:lpstr>   Нехай у наших серцях завжди горить вогонь душевного тепла та благополуччя!!!    Презентацію для майбутніх досвідчених туристів   підготував Костянтин Дмитренко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Admin</cp:lastModifiedBy>
  <cp:revision>14</cp:revision>
  <dcterms:created xsi:type="dcterms:W3CDTF">2010-02-23T11:30:32Z</dcterms:created>
  <dcterms:modified xsi:type="dcterms:W3CDTF">2018-06-06T13:32:55Z</dcterms:modified>
</cp:coreProperties>
</file>