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8" r:id="rId13"/>
    <p:sldId id="289" r:id="rId14"/>
    <p:sldId id="290" r:id="rId15"/>
    <p:sldId id="291" r:id="rId16"/>
    <p:sldId id="292" r:id="rId17"/>
    <p:sldId id="293" r:id="rId18"/>
    <p:sldId id="273" r:id="rId19"/>
    <p:sldId id="274" r:id="rId20"/>
    <p:sldId id="275" r:id="rId21"/>
    <p:sldId id="277" r:id="rId22"/>
    <p:sldId id="278" r:id="rId23"/>
    <p:sldId id="280" r:id="rId24"/>
    <p:sldId id="282" r:id="rId25"/>
    <p:sldId id="283" r:id="rId26"/>
    <p:sldId id="284" r:id="rId27"/>
    <p:sldId id="285" r:id="rId28"/>
    <p:sldId id="286" r:id="rId29"/>
    <p:sldId id="287" r:id="rId30"/>
  </p:sldIdLst>
  <p:sldSz cx="9144000" cy="6858000" type="screen4x3"/>
  <p:notesSz cx="6858000" cy="9144000"/>
  <p:defaultTextStyle>
    <a:lvl1pPr>
      <a:defRPr>
        <a:latin typeface="Century Gothic"/>
        <a:ea typeface="Century Gothic"/>
        <a:cs typeface="Century Gothic"/>
        <a:sym typeface="Century Gothic"/>
      </a:defRPr>
    </a:lvl1pPr>
    <a:lvl2pPr indent="457200">
      <a:defRPr>
        <a:latin typeface="Century Gothic"/>
        <a:ea typeface="Century Gothic"/>
        <a:cs typeface="Century Gothic"/>
        <a:sym typeface="Century Gothic"/>
      </a:defRPr>
    </a:lvl2pPr>
    <a:lvl3pPr indent="914400">
      <a:defRPr>
        <a:latin typeface="Century Gothic"/>
        <a:ea typeface="Century Gothic"/>
        <a:cs typeface="Century Gothic"/>
        <a:sym typeface="Century Gothic"/>
      </a:defRPr>
    </a:lvl3pPr>
    <a:lvl4pPr indent="1371600">
      <a:defRPr>
        <a:latin typeface="Century Gothic"/>
        <a:ea typeface="Century Gothic"/>
        <a:cs typeface="Century Gothic"/>
        <a:sym typeface="Century Gothic"/>
      </a:defRPr>
    </a:lvl4pPr>
    <a:lvl5pPr indent="1828800">
      <a:defRPr>
        <a:latin typeface="Century Gothic"/>
        <a:ea typeface="Century Gothic"/>
        <a:cs typeface="Century Gothic"/>
        <a:sym typeface="Century Gothic"/>
      </a:defRPr>
    </a:lvl5pPr>
    <a:lvl6pPr indent="2286000">
      <a:defRPr>
        <a:latin typeface="Century Gothic"/>
        <a:ea typeface="Century Gothic"/>
        <a:cs typeface="Century Gothic"/>
        <a:sym typeface="Century Gothic"/>
      </a:defRPr>
    </a:lvl6pPr>
    <a:lvl7pPr indent="2743200">
      <a:defRPr>
        <a:latin typeface="Century Gothic"/>
        <a:ea typeface="Century Gothic"/>
        <a:cs typeface="Century Gothic"/>
        <a:sym typeface="Century Gothic"/>
      </a:defRPr>
    </a:lvl7pPr>
    <a:lvl8pPr indent="3200400">
      <a:defRPr>
        <a:latin typeface="Century Gothic"/>
        <a:ea typeface="Century Gothic"/>
        <a:cs typeface="Century Gothic"/>
        <a:sym typeface="Century Gothic"/>
      </a:defRPr>
    </a:lvl8pPr>
    <a:lvl9pPr indent="3657600">
      <a:defRPr>
        <a:latin typeface="Century Gothic"/>
        <a:ea typeface="Century Gothic"/>
        <a:cs typeface="Century Gothic"/>
        <a:sym typeface="Century Gothic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CCDA"/>
          </a:solidFill>
        </a:fill>
      </a:tcStyle>
    </a:wholeTbl>
    <a:band2H>
      <a:tcTxStyle/>
      <a:tcStyle>
        <a:tcBdr/>
        <a:fill>
          <a:solidFill>
            <a:srgbClr val="FFE7ED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388C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388C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388C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CAD7"/>
          </a:solidFill>
        </a:fill>
      </a:tcStyle>
    </a:wholeTbl>
    <a:band2H>
      <a:tcTxStyle/>
      <a:tcStyle>
        <a:tcBdr/>
        <a:fill>
          <a:solidFill>
            <a:srgbClr val="EFE6EC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C007F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C007F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C007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CDE"/>
          </a:solidFill>
        </a:fill>
      </a:tcStyle>
    </a:wholeTbl>
    <a:band2H>
      <a:tcTxStyle/>
      <a:tcStyle>
        <a:tcBdr/>
        <a:fill>
          <a:solidFill>
            <a:srgbClr val="E6E7EF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349E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349E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349E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388C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388C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6"/>
    <p:restoredTop sz="94657"/>
  </p:normalViewPr>
  <p:slideViewPr>
    <p:cSldViewPr>
      <p:cViewPr varScale="1">
        <p:scale>
          <a:sx n="143" d="100"/>
          <a:sy n="143" d="100"/>
        </p:scale>
        <p:origin x="2376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05691624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rot="16200000">
            <a:off x="7554352" y="5254283"/>
            <a:ext cx="1892950" cy="12942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086" y="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rgbClr val="B3014C"/>
              </a:gs>
              <a:gs pos="60000">
                <a:srgbClr val="FF388C"/>
              </a:gs>
              <a:gs pos="100000">
                <a:srgbClr val="FF99B8"/>
              </a:gs>
            </a:gsLst>
            <a:lin ang="15500001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540543" y="0"/>
            <a:ext cx="8062913" cy="2246313"/>
          </a:xfrm>
          <a:prstGeom prst="rect">
            <a:avLst/>
          </a:prstGeom>
        </p:spPr>
        <p:txBody>
          <a:bodyPr anchor="b"/>
          <a:lstStyle>
            <a:lvl1pPr algn="r">
              <a:defRPr sz="4400"/>
            </a:lvl1pPr>
          </a:lstStyle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4400">
                <a:ln w="6350">
                  <a:solidFill>
                    <a:srgbClr val="AE265F"/>
                  </a:solidFill>
                </a:ln>
                <a:solidFill>
                  <a:srgbClr val="FF7BA7"/>
                </a:solidFill>
                <a:effectLst>
                  <a:outerShdw blurRad="25400" dist="26000" dir="14500000" rotWithShape="0">
                    <a:srgbClr val="000000">
                      <a:alpha val="40000"/>
                    </a:srgbClr>
                  </a:outerShdw>
                </a:effectLst>
              </a:rPr>
              <a:t>Tekst tytułowy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540543" y="2250280"/>
            <a:ext cx="8062913" cy="3467101"/>
          </a:xfrm>
          <a:prstGeom prst="rect">
            <a:avLst/>
          </a:prstGeom>
        </p:spPr>
        <p:txBody>
          <a:bodyPr/>
          <a:lstStyle>
            <a:lvl1pPr marL="0" marR="36576" indent="0" algn="r">
              <a:spcBef>
                <a:spcPts val="0"/>
              </a:spcBef>
              <a:buClrTx/>
              <a:buSzTx/>
              <a:buFontTx/>
              <a:buNone/>
              <a:defRPr>
                <a:ln>
                  <a:solidFill>
                    <a:srgbClr val="666666"/>
                  </a:solidFill>
                </a:ln>
              </a:defRPr>
            </a:lvl1pPr>
            <a:lvl2pPr marL="0" marR="36576" indent="457200" algn="r">
              <a:spcBef>
                <a:spcPts val="0"/>
              </a:spcBef>
              <a:buClrTx/>
              <a:buSzTx/>
              <a:buFontTx/>
              <a:buNone/>
              <a:defRPr>
                <a:ln>
                  <a:solidFill>
                    <a:srgbClr val="666666"/>
                  </a:solidFill>
                </a:ln>
              </a:defRPr>
            </a:lvl2pPr>
            <a:lvl3pPr marL="0" marR="36576" indent="914400" algn="r">
              <a:spcBef>
                <a:spcPts val="0"/>
              </a:spcBef>
              <a:buClrTx/>
              <a:buSzTx/>
              <a:buFontTx/>
              <a:buNone/>
              <a:defRPr>
                <a:ln>
                  <a:solidFill>
                    <a:srgbClr val="666666"/>
                  </a:solidFill>
                </a:ln>
              </a:defRPr>
            </a:lvl3pPr>
            <a:lvl4pPr marL="0" marR="36576" indent="1371600" algn="r">
              <a:spcBef>
                <a:spcPts val="0"/>
              </a:spcBef>
              <a:buClrTx/>
              <a:buSzTx/>
              <a:buFontTx/>
              <a:buNone/>
              <a:defRPr>
                <a:ln>
                  <a:solidFill>
                    <a:srgbClr val="666666"/>
                  </a:solidFill>
                </a:ln>
              </a:defRPr>
            </a:lvl4pPr>
            <a:lvl5pPr marL="0" marR="36576" indent="1828800" algn="r">
              <a:spcBef>
                <a:spcPts val="0"/>
              </a:spcBef>
              <a:buClrTx/>
              <a:buSzTx/>
              <a:buFontTx/>
              <a:buNone/>
              <a:defRPr>
                <a:ln>
                  <a:solidFill>
                    <a:srgbClr val="666666"/>
                  </a:solidFill>
                </a:ln>
              </a:defRPr>
            </a:lvl5pPr>
          </a:lstStyle>
          <a:p>
            <a:pPr lvl="0">
              <a:defRPr sz="1800">
                <a:ln>
                  <a:noFill/>
                </a:ln>
                <a:solidFill>
                  <a:srgbClr val="000000"/>
                </a:solidFill>
              </a:defRPr>
            </a:pPr>
            <a:r>
              <a:rPr sz="3000">
                <a:ln>
                  <a:solidFill>
                    <a:srgbClr val="666666"/>
                  </a:solidFill>
                </a:ln>
                <a:solidFill>
                  <a:srgbClr val="FFFFFF"/>
                </a:solidFill>
              </a:rPr>
              <a:t>Treść - poziom 1</a:t>
            </a:r>
          </a:p>
          <a:p>
            <a:pPr lvl="1">
              <a:defRPr sz="1800">
                <a:ln>
                  <a:noFill/>
                </a:ln>
                <a:solidFill>
                  <a:srgbClr val="000000"/>
                </a:solidFill>
              </a:defRPr>
            </a:pPr>
            <a:r>
              <a:rPr sz="3000">
                <a:ln>
                  <a:solidFill>
                    <a:srgbClr val="666666"/>
                  </a:solidFill>
                </a:ln>
                <a:solidFill>
                  <a:srgbClr val="FFFFFF"/>
                </a:solidFill>
              </a:rPr>
              <a:t>Treść - poziom 2</a:t>
            </a:r>
          </a:p>
          <a:p>
            <a:pPr lvl="2">
              <a:defRPr sz="1800">
                <a:ln>
                  <a:noFill/>
                </a:ln>
                <a:solidFill>
                  <a:srgbClr val="000000"/>
                </a:solidFill>
              </a:defRPr>
            </a:pPr>
            <a:r>
              <a:rPr sz="3000">
                <a:ln>
                  <a:solidFill>
                    <a:srgbClr val="666666"/>
                  </a:solidFill>
                </a:ln>
                <a:solidFill>
                  <a:srgbClr val="FFFFFF"/>
                </a:solidFill>
              </a:rPr>
              <a:t>Treść - poziom 3</a:t>
            </a:r>
          </a:p>
          <a:p>
            <a:pPr lvl="3">
              <a:defRPr sz="1800">
                <a:ln>
                  <a:noFill/>
                </a:ln>
                <a:solidFill>
                  <a:srgbClr val="000000"/>
                </a:solidFill>
              </a:defRPr>
            </a:pPr>
            <a:r>
              <a:rPr sz="3000">
                <a:ln>
                  <a:solidFill>
                    <a:srgbClr val="666666"/>
                  </a:solidFill>
                </a:ln>
                <a:solidFill>
                  <a:srgbClr val="FFFFFF"/>
                </a:solidFill>
              </a:rPr>
              <a:t>Treść - poziom 4</a:t>
            </a:r>
          </a:p>
          <a:p>
            <a:pPr lvl="4">
              <a:defRPr sz="1800">
                <a:ln>
                  <a:noFill/>
                </a:ln>
                <a:solidFill>
                  <a:srgbClr val="000000"/>
                </a:solidFill>
              </a:defRPr>
            </a:pPr>
            <a:r>
              <a:rPr sz="3000">
                <a:ln>
                  <a:solidFill>
                    <a:srgbClr val="666666"/>
                  </a:solidFill>
                </a:ln>
                <a:solidFill>
                  <a:srgbClr val="FFFFFF"/>
                </a:solidFill>
              </a:rPr>
              <a:t>Treść - poziom 5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8392246" y="5787549"/>
            <a:ext cx="502921" cy="294641"/>
          </a:xfrm>
          <a:prstGeom prst="rect">
            <a:avLst/>
          </a:prstGeom>
        </p:spPr>
        <p:txBody>
          <a:bodyPr anchor="ctr"/>
          <a:lstStyle>
            <a:lvl1pPr>
              <a:defRPr sz="1300"/>
            </a:lvl1pPr>
          </a:lstStyle>
          <a:p>
            <a:pPr lvl="0"/>
            <a:fld id="{86CB4B4D-7CA3-9044-876B-883B54F8677D}" type="slidenum">
              <a:t>‹nr›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4200">
                <a:ln w="6350">
                  <a:solidFill>
                    <a:srgbClr val="AE265F"/>
                  </a:solidFill>
                </a:ln>
                <a:solidFill>
                  <a:srgbClr val="FF7BA7"/>
                </a:solidFill>
                <a:effectLst>
                  <a:outerShdw blurRad="25400" dist="26000" dir="14500000" rotWithShape="0">
                    <a:srgbClr val="000000">
                      <a:alpha val="40000"/>
                    </a:srgbClr>
                  </a:outerShdw>
                </a:effectLst>
              </a:rPr>
              <a:t>Tekst tytułowy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Treść - poziom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Treść - poziom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Treść - poziom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Treść - poziom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Treść - poziom 5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6781800" y="0"/>
            <a:ext cx="1905000" cy="624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4200">
                <a:ln w="6350">
                  <a:solidFill>
                    <a:srgbClr val="AE265F"/>
                  </a:solidFill>
                </a:ln>
                <a:solidFill>
                  <a:srgbClr val="FF7BA7"/>
                </a:solidFill>
                <a:effectLst>
                  <a:outerShdw blurRad="25400" dist="26000" dir="14500000" rotWithShape="0">
                    <a:srgbClr val="000000">
                      <a:alpha val="40000"/>
                    </a:srgbClr>
                  </a:outerShdw>
                </a:effectLst>
              </a:rPr>
              <a:t>Tekst tytułowy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6248400" cy="6477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Treść - poziom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Treść - poziom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Treść - poziom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Treść - poziom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Treść - poziom 5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4200">
                <a:ln w="6350">
                  <a:solidFill>
                    <a:srgbClr val="AE265F"/>
                  </a:solidFill>
                </a:ln>
                <a:solidFill>
                  <a:srgbClr val="FF7BA7"/>
                </a:solidFill>
                <a:effectLst>
                  <a:outerShdw blurRad="25400" dist="26000" dir="14500000" rotWithShape="0">
                    <a:srgbClr val="000000">
                      <a:alpha val="40000"/>
                    </a:srgbClr>
                  </a:outerShdw>
                </a:effectLst>
              </a:rPr>
              <a:t>Tekst tytułowy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Treść - poziom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Treść - poziom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Treść - poziom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Treść - poziom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Treść - poziom 5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agłówek sekcji">
    <p:bg>
      <p:bgPr>
        <a:gradFill flip="none" rotWithShape="1">
          <a:gsLst>
            <a:gs pos="0">
              <a:srgbClr val="000000"/>
            </a:gs>
            <a:gs pos="60000">
              <a:srgbClr val="000000"/>
            </a:gs>
            <a:gs pos="100000">
              <a:srgbClr val="6C6C6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 flipV="1">
            <a:off x="7034" y="7033"/>
            <a:ext cx="9129932" cy="6836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2D2D2">
                  <a:alpha val="10000"/>
                </a:srgbClr>
              </a:gs>
              <a:gs pos="70000">
                <a:srgbClr val="D2D2D2">
                  <a:alpha val="8000"/>
                </a:srgbClr>
              </a:gs>
              <a:gs pos="100000">
                <a:srgbClr val="D2D2D2">
                  <a:alpha val="1000"/>
                </a:srgbClr>
              </a:gs>
            </a:gsLst>
            <a:lin ang="7999999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" name="Shape 19"/>
          <p:cNvSpPr/>
          <p:nvPr/>
        </p:nvSpPr>
        <p:spPr>
          <a:xfrm rot="5400000" flipV="1">
            <a:off x="7554352" y="309489"/>
            <a:ext cx="1892950" cy="12942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086" y="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rgbClr val="B3014C"/>
              </a:gs>
              <a:gs pos="60000">
                <a:srgbClr val="FF388C"/>
              </a:gs>
              <a:gs pos="100000">
                <a:srgbClr val="FF99B8"/>
              </a:gs>
            </a:gsLst>
            <a:lin ang="15500001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8451056" y="828515"/>
            <a:ext cx="502921" cy="28194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‹nr›</a:t>
            </a:fld>
            <a:endParaRPr/>
          </a:p>
        </p:txBody>
      </p:sp>
      <p:sp>
        <p:nvSpPr>
          <p:cNvPr id="21" name="Shape 21"/>
          <p:cNvSpPr/>
          <p:nvPr/>
        </p:nvSpPr>
        <p:spPr>
          <a:xfrm flipH="1" flipV="1">
            <a:off x="6468794" y="9380"/>
            <a:ext cx="2672862" cy="1900212"/>
          </a:xfrm>
          <a:prstGeom prst="line">
            <a:avLst/>
          </a:prstGeom>
          <a:ln w="6000" cap="rnd">
            <a:solidFill>
              <a:srgbClr val="C5C5C5">
                <a:alpha val="45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" name="Shape 22"/>
          <p:cNvSpPr/>
          <p:nvPr/>
        </p:nvSpPr>
        <p:spPr>
          <a:xfrm flipV="1">
            <a:off x="-1" y="7034"/>
            <a:ext cx="9136967" cy="6843933"/>
          </a:xfrm>
          <a:prstGeom prst="line">
            <a:avLst/>
          </a:prstGeom>
          <a:ln w="5000" cap="rnd">
            <a:solidFill>
              <a:srgbClr val="BEBEBE">
                <a:alpha val="35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6"/>
          </a:xfrm>
          <a:prstGeom prst="rect">
            <a:avLst/>
          </a:prstGeom>
        </p:spPr>
        <p:txBody>
          <a:bodyPr/>
          <a:lstStyle>
            <a:lvl1pPr indent="0">
              <a:defRPr sz="3600" b="1">
                <a:ln w="6349"/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3600" b="1">
                <a:ln w="6349">
                  <a:solidFill>
                    <a:srgbClr val="AE265F"/>
                  </a:solidFill>
                </a:ln>
                <a:solidFill>
                  <a:srgbClr val="FF7BA7"/>
                </a:solidFill>
                <a:effectLst>
                  <a:outerShdw blurRad="25400" dist="26000" dir="14500000" rotWithShape="0">
                    <a:srgbClr val="000000">
                      <a:alpha val="40000"/>
                    </a:srgbClr>
                  </a:outerShdw>
                </a:effectLst>
              </a:rPr>
              <a:t>Tekst tytułowy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381000" y="1633535"/>
            <a:ext cx="3886200" cy="2286001"/>
          </a:xfrm>
          <a:prstGeom prst="rect">
            <a:avLst/>
          </a:prstGeom>
        </p:spPr>
        <p:txBody>
          <a:bodyPr/>
          <a:lstStyle>
            <a:lvl1pPr marL="0" indent="54864">
              <a:spcBef>
                <a:spcPts val="400"/>
              </a:spcBef>
              <a:buClrTx/>
              <a:buSzTx/>
              <a:buFontTx/>
              <a:buNone/>
              <a:defRPr sz="2000"/>
            </a:lvl1pPr>
            <a:lvl2pPr marL="0" indent="537210">
              <a:spcBef>
                <a:spcPts val="400"/>
              </a:spcBef>
              <a:buClrTx/>
              <a:buSzTx/>
              <a:buFontTx/>
              <a:buNone/>
              <a:defRPr sz="2000"/>
            </a:lvl2pPr>
            <a:lvl3pPr marL="0" indent="877824">
              <a:spcBef>
                <a:spcPts val="400"/>
              </a:spcBef>
              <a:buClrTx/>
              <a:buSzTx/>
              <a:buFontTx/>
              <a:buNone/>
              <a:defRPr sz="2000"/>
            </a:lvl3pPr>
            <a:lvl4pPr marL="0" indent="1161288">
              <a:spcBef>
                <a:spcPts val="400"/>
              </a:spcBef>
              <a:buClrTx/>
              <a:buSzTx/>
              <a:buFontTx/>
              <a:buNone/>
              <a:defRPr sz="2000"/>
            </a:lvl4pPr>
            <a:lvl5pPr marL="0" indent="1389888">
              <a:spcBef>
                <a:spcPts val="400"/>
              </a:spcBef>
              <a:buClrTx/>
              <a:buSzTx/>
              <a:buFontTx/>
              <a:buNone/>
              <a:defRPr sz="2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Treść - poziom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Treść - poziom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Treść - poziom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Treść - poziom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Treść - poziom 5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457200" y="211583"/>
            <a:ext cx="8229600" cy="1510854"/>
          </a:xfrm>
          <a:prstGeom prst="rect">
            <a:avLst/>
          </a:prstGeom>
        </p:spPr>
        <p:txBody>
          <a:bodyPr/>
          <a:lstStyle>
            <a:lvl1pPr indent="0"/>
          </a:lstStyle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4200">
                <a:ln w="6350">
                  <a:solidFill>
                    <a:srgbClr val="AE265F"/>
                  </a:solidFill>
                </a:ln>
                <a:solidFill>
                  <a:srgbClr val="FF7BA7"/>
                </a:solidFill>
                <a:effectLst>
                  <a:outerShdw blurRad="25400" dist="26000" dir="14500000" rotWithShape="0">
                    <a:srgbClr val="000000">
                      <a:alpha val="40000"/>
                    </a:srgbClr>
                  </a:outerShdw>
                </a:effectLst>
              </a:rPr>
              <a:t>Tekst tytułowy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457200" y="1722436"/>
            <a:ext cx="4038600" cy="5135564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600"/>
            </a:lvl1pPr>
            <a:lvl2pPr marL="846772" indent="-309562">
              <a:spcBef>
                <a:spcPts val="600"/>
              </a:spcBef>
              <a:defRPr sz="2600"/>
            </a:lvl2pPr>
            <a:lvl3pPr marL="1175004" indent="-297180">
              <a:spcBef>
                <a:spcPts val="600"/>
              </a:spcBef>
              <a:defRPr sz="2600"/>
            </a:lvl3pPr>
            <a:lvl4pPr marL="1465072" indent="-303783">
              <a:spcBef>
                <a:spcPts val="600"/>
              </a:spcBef>
              <a:defRPr sz="2600"/>
            </a:lvl4pPr>
            <a:lvl5pPr marL="1693672" indent="-303783">
              <a:spcBef>
                <a:spcPts val="600"/>
              </a:spcBef>
              <a:defRPr sz="2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Treść - poziom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Treść - poziom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Treść - poziom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Treść - poziom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Treść - poziom 5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248198" y="0"/>
            <a:ext cx="1066801" cy="6444644"/>
          </a:xfrm>
          <a:prstGeom prst="rect">
            <a:avLst/>
          </a:prstGeom>
        </p:spPr>
        <p:txBody>
          <a:bodyPr anchor="b"/>
          <a:lstStyle>
            <a:lvl1pPr indent="0" algn="ctr">
              <a:defRPr sz="3300" b="1">
                <a:ln w="6349"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3300" b="1">
                <a:ln w="6349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25400" dist="26000" dir="14500000" rotWithShape="0">
                    <a:srgbClr val="000000">
                      <a:alpha val="40000"/>
                    </a:srgbClr>
                  </a:outerShdw>
                </a:effectLst>
              </a:rPr>
              <a:t>Tekst tytułowy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1365006" y="0"/>
            <a:ext cx="581025" cy="3598985"/>
          </a:xfrm>
          <a:prstGeom prst="rect">
            <a:avLst/>
          </a:prstGeom>
          <a:solidFill/>
        </p:spPr>
        <p:txBody>
          <a:bodyPr anchor="ctr"/>
          <a:lstStyle>
            <a:lvl1pPr marL="0" indent="0" algn="ctr">
              <a:spcBef>
                <a:spcPts val="300"/>
              </a:spcBef>
              <a:buClrTx/>
              <a:buSzTx/>
              <a:buFontTx/>
              <a:buNone/>
              <a:defRPr sz="1600"/>
            </a:lvl1pPr>
            <a:lvl2pPr marL="0" indent="537210" algn="ctr">
              <a:spcBef>
                <a:spcPts val="300"/>
              </a:spcBef>
              <a:buClrTx/>
              <a:buSzTx/>
              <a:buFontTx/>
              <a:buNone/>
              <a:defRPr sz="1600"/>
            </a:lvl2pPr>
            <a:lvl3pPr marL="0" indent="877824" algn="ctr">
              <a:spcBef>
                <a:spcPts val="300"/>
              </a:spcBef>
              <a:buClrTx/>
              <a:buSzTx/>
              <a:buFontTx/>
              <a:buNone/>
              <a:defRPr sz="1600"/>
            </a:lvl3pPr>
            <a:lvl4pPr marL="0" indent="1161288" algn="ctr">
              <a:spcBef>
                <a:spcPts val="300"/>
              </a:spcBef>
              <a:buClrTx/>
              <a:buSzTx/>
              <a:buFontTx/>
              <a:buNone/>
              <a:defRPr sz="1600"/>
            </a:lvl4pPr>
            <a:lvl5pPr marL="0" indent="1389888" algn="ctr">
              <a:spcBef>
                <a:spcPts val="300"/>
              </a:spcBef>
              <a:buClrTx/>
              <a:buSzTx/>
              <a:buFontTx/>
              <a:buNone/>
              <a:defRPr sz="1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Treść - poziom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Treść - poziom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Treść - poziom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Treść - poziom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Treść - poziom 5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xfrm>
            <a:off x="7589519" y="6502907"/>
            <a:ext cx="502921" cy="2819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457200" y="267493"/>
            <a:ext cx="8229600" cy="139903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4200">
                <a:ln w="6350">
                  <a:solidFill>
                    <a:srgbClr val="AE265F"/>
                  </a:solidFill>
                </a:ln>
                <a:solidFill>
                  <a:srgbClr val="FF7BA7"/>
                </a:solidFill>
                <a:effectLst>
                  <a:outerShdw blurRad="25400" dist="26000" dir="14500000" rotWithShape="0">
                    <a:srgbClr val="000000">
                      <a:alpha val="40000"/>
                    </a:srgbClr>
                  </a:outerShdw>
                </a:effectLst>
              </a:rPr>
              <a:t>Tekst tytułowy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219456" y="0"/>
            <a:ext cx="914401" cy="6311264"/>
          </a:xfrm>
          <a:prstGeom prst="rect">
            <a:avLst/>
          </a:prstGeom>
        </p:spPr>
        <p:txBody>
          <a:bodyPr anchor="b"/>
          <a:lstStyle>
            <a:lvl1pPr marR="18288" indent="0" algn="r">
              <a:defRPr sz="2900" cap="all"/>
            </a:lvl1pPr>
          </a:lstStyle>
          <a:p>
            <a:pPr lvl="0">
              <a:defRPr sz="1800" cap="none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2900" cap="all">
                <a:ln w="6350">
                  <a:solidFill>
                    <a:srgbClr val="AE265F"/>
                  </a:solidFill>
                </a:ln>
                <a:solidFill>
                  <a:srgbClr val="FF7BA7"/>
                </a:solidFill>
                <a:effectLst>
                  <a:outerShdw blurRad="25400" dist="26000" dir="14500000" rotWithShape="0">
                    <a:srgbClr val="000000">
                      <a:alpha val="40000"/>
                    </a:srgbClr>
                  </a:outerShdw>
                </a:effectLst>
              </a:rPr>
              <a:t>Tekst tytułowy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1135855" y="367663"/>
            <a:ext cx="2438401" cy="64903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400"/>
            </a:lvl1pPr>
            <a:lvl2pPr marL="0" indent="537210">
              <a:spcBef>
                <a:spcPts val="0"/>
              </a:spcBef>
              <a:buClrTx/>
              <a:buSzTx/>
              <a:buFontTx/>
              <a:buNone/>
              <a:defRPr sz="1400"/>
            </a:lvl2pPr>
            <a:lvl3pPr marL="0" indent="877824">
              <a:spcBef>
                <a:spcPts val="0"/>
              </a:spcBef>
              <a:buClrTx/>
              <a:buSzTx/>
              <a:buFontTx/>
              <a:buNone/>
              <a:defRPr sz="1400"/>
            </a:lvl3pPr>
            <a:lvl4pPr marL="0" indent="1161288">
              <a:spcBef>
                <a:spcPts val="0"/>
              </a:spcBef>
              <a:buClrTx/>
              <a:buSzTx/>
              <a:buFontTx/>
              <a:buNone/>
              <a:defRPr sz="1400"/>
            </a:lvl4pPr>
            <a:lvl5pPr marL="0" indent="1389888">
              <a:spcBef>
                <a:spcPts val="0"/>
              </a:spcBef>
              <a:buClrTx/>
              <a:buSzTx/>
              <a:buFontTx/>
              <a:buNone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Treść - poziom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Treść - poziom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Treść - poziom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Treść - poziom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Treść - poziom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xfrm>
            <a:off x="8410575" y="6626860"/>
            <a:ext cx="502921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lvl="0"/>
            <a:fld id="{86CB4B4D-7CA3-9044-876B-883B54F8677D}" type="slidenum">
              <a:t>‹nr›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raz z podpisem">
    <p:bg>
      <p:bgPr>
        <a:gradFill flip="none" rotWithShape="1">
          <a:gsLst>
            <a:gs pos="0">
              <a:srgbClr val="000000"/>
            </a:gs>
            <a:gs pos="60000">
              <a:srgbClr val="000000"/>
            </a:gs>
            <a:gs pos="100000">
              <a:srgbClr val="6C6C6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219456" y="0"/>
            <a:ext cx="914401" cy="6551697"/>
          </a:xfrm>
          <a:prstGeom prst="rect">
            <a:avLst/>
          </a:prstGeom>
        </p:spPr>
        <p:txBody>
          <a:bodyPr anchor="b"/>
          <a:lstStyle>
            <a:lvl1pPr indent="0">
              <a:defRPr sz="3000" cap="all">
                <a:ln w="6349"/>
              </a:defRPr>
            </a:lvl1pPr>
          </a:lstStyle>
          <a:p>
            <a:pPr lvl="0">
              <a:defRPr sz="1800" cap="none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3000" cap="all">
                <a:ln w="6349">
                  <a:solidFill>
                    <a:srgbClr val="AE265F"/>
                  </a:solidFill>
                </a:ln>
                <a:solidFill>
                  <a:srgbClr val="FF7BA7"/>
                </a:solidFill>
                <a:effectLst>
                  <a:outerShdw blurRad="25400" dist="26000" dir="14500000" rotWithShape="0">
                    <a:srgbClr val="000000">
                      <a:alpha val="40000"/>
                    </a:srgbClr>
                  </a:outerShdw>
                </a:effectLst>
              </a:rPr>
              <a:t>Tekst tytułowy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1143000" y="5867400"/>
            <a:ext cx="7333489" cy="990600"/>
          </a:xfrm>
          <a:prstGeom prst="rect">
            <a:avLst/>
          </a:prstGeom>
          <a:solidFill>
            <a:srgbClr val="FF388C">
              <a:alpha val="15000"/>
            </a:srgbClr>
          </a:solidFill>
          <a:ln w="9525">
            <a:solidFill>
              <a:srgbClr val="FF388C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400"/>
            </a:lvl1pPr>
            <a:lvl2pPr marL="870585" indent="-333375">
              <a:spcBef>
                <a:spcPts val="0"/>
              </a:spcBef>
              <a:buClrTx/>
              <a:buFontTx/>
              <a:defRPr sz="1400"/>
            </a:lvl2pPr>
            <a:lvl3pPr marL="1197863" indent="-320039">
              <a:spcBef>
                <a:spcPts val="0"/>
              </a:spcBef>
              <a:buClrTx/>
              <a:buFontTx/>
              <a:defRPr sz="1400"/>
            </a:lvl3pPr>
            <a:lvl4pPr marL="1488439" indent="-327151">
              <a:spcBef>
                <a:spcPts val="0"/>
              </a:spcBef>
              <a:buClrTx/>
              <a:buFontTx/>
              <a:defRPr sz="1400"/>
            </a:lvl4pPr>
            <a:lvl5pPr marL="1717039" indent="-327151">
              <a:spcBef>
                <a:spcPts val="0"/>
              </a:spcBef>
              <a:buClrTx/>
              <a:buFontTx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Treść - poziom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Treść - poziom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Treść - poziom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Treść - poziom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Treść - poziom 5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xfrm>
            <a:off x="8217192" y="6626860"/>
            <a:ext cx="365761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lvl="0"/>
            <a:fld id="{86CB4B4D-7CA3-9044-876B-883B54F8677D}" type="slidenum">
              <a:t>‹nr›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94949"/>
            </a:gs>
            <a:gs pos="60000">
              <a:srgbClr val="626262"/>
            </a:gs>
            <a:gs pos="100000">
              <a:srgbClr val="8B8B8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7034" y="14068"/>
            <a:ext cx="9129932" cy="6836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2D2D2">
                  <a:alpha val="10000"/>
                </a:srgbClr>
              </a:gs>
              <a:gs pos="70000">
                <a:srgbClr val="D2D2D2">
                  <a:alpha val="8000"/>
                </a:srgbClr>
              </a:gs>
              <a:gs pos="100000">
                <a:srgbClr val="D2D2D2">
                  <a:alpha val="1000"/>
                </a:srgbClr>
              </a:gs>
            </a:gsLst>
            <a:lin ang="7999999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-1" y="7033"/>
            <a:ext cx="9136967" cy="6843934"/>
          </a:xfrm>
          <a:prstGeom prst="line">
            <a:avLst/>
          </a:prstGeom>
          <a:ln w="5000" cap="rnd">
            <a:solidFill>
              <a:srgbClr val="BEBEBE">
                <a:alpha val="35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" name="Shape 4"/>
          <p:cNvSpPr/>
          <p:nvPr/>
        </p:nvSpPr>
        <p:spPr>
          <a:xfrm flipH="1">
            <a:off x="6468794" y="4948410"/>
            <a:ext cx="2672862" cy="1900211"/>
          </a:xfrm>
          <a:prstGeom prst="line">
            <a:avLst/>
          </a:prstGeom>
          <a:ln w="6000" cap="rnd">
            <a:solidFill>
              <a:srgbClr val="C5C5C5">
                <a:alpha val="45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457200" y="51212"/>
            <a:ext cx="8229600" cy="1831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4200">
                <a:ln w="6350">
                  <a:solidFill>
                    <a:srgbClr val="AE265F"/>
                  </a:solidFill>
                </a:ln>
                <a:solidFill>
                  <a:srgbClr val="FF7BA7"/>
                </a:solidFill>
                <a:effectLst>
                  <a:outerShdw blurRad="25400" dist="26000" dir="14500000" rotWithShape="0">
                    <a:srgbClr val="000000">
                      <a:alpha val="40000"/>
                    </a:srgbClr>
                  </a:outerShdw>
                </a:effectLst>
              </a:rPr>
              <a:t>Tekst tytułowy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457200" y="1882807"/>
            <a:ext cx="8229600" cy="4975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Treść - poziom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Treść - poziom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Treść - poziom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Treść - poziom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Treść - poziom 5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7589519" y="6500780"/>
            <a:ext cx="502921" cy="2819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b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‹nr›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indent="484631">
        <a:defRPr sz="4200">
          <a:ln w="6350">
            <a:solidFill>
              <a:srgbClr val="AE265F"/>
            </a:solidFill>
          </a:ln>
          <a:solidFill>
            <a:srgbClr val="FF7BA7"/>
          </a:solidFill>
          <a:effectLst>
            <a:outerShdw blurRad="25400" dist="26000" dir="14500000" rotWithShape="0">
              <a:srgbClr val="000000">
                <a:alpha val="40000"/>
              </a:srgbClr>
            </a:outerShdw>
          </a:effectLst>
          <a:latin typeface="Century Gothic"/>
          <a:ea typeface="Century Gothic"/>
          <a:cs typeface="Century Gothic"/>
          <a:sym typeface="Century Gothic"/>
        </a:defRPr>
      </a:lvl1pPr>
      <a:lvl2pPr>
        <a:defRPr sz="4200">
          <a:ln w="6350">
            <a:solidFill>
              <a:srgbClr val="AE265F"/>
            </a:solidFill>
          </a:ln>
          <a:solidFill>
            <a:srgbClr val="FF7BA7"/>
          </a:solidFill>
          <a:effectLst>
            <a:outerShdw blurRad="25400" dist="26000" dir="14500000" rotWithShape="0">
              <a:srgbClr val="000000">
                <a:alpha val="40000"/>
              </a:srgbClr>
            </a:outerShdw>
          </a:effectLst>
          <a:latin typeface="Century Gothic"/>
          <a:ea typeface="Century Gothic"/>
          <a:cs typeface="Century Gothic"/>
          <a:sym typeface="Century Gothic"/>
        </a:defRPr>
      </a:lvl2pPr>
      <a:lvl3pPr>
        <a:defRPr sz="4200">
          <a:ln w="6350">
            <a:solidFill>
              <a:srgbClr val="AE265F"/>
            </a:solidFill>
          </a:ln>
          <a:solidFill>
            <a:srgbClr val="FF7BA7"/>
          </a:solidFill>
          <a:effectLst>
            <a:outerShdw blurRad="25400" dist="26000" dir="14500000" rotWithShape="0">
              <a:srgbClr val="000000">
                <a:alpha val="40000"/>
              </a:srgbClr>
            </a:outerShdw>
          </a:effectLst>
          <a:latin typeface="Century Gothic"/>
          <a:ea typeface="Century Gothic"/>
          <a:cs typeface="Century Gothic"/>
          <a:sym typeface="Century Gothic"/>
        </a:defRPr>
      </a:lvl3pPr>
      <a:lvl4pPr>
        <a:defRPr sz="4200">
          <a:ln w="6350">
            <a:solidFill>
              <a:srgbClr val="AE265F"/>
            </a:solidFill>
          </a:ln>
          <a:solidFill>
            <a:srgbClr val="FF7BA7"/>
          </a:solidFill>
          <a:effectLst>
            <a:outerShdw blurRad="25400" dist="26000" dir="14500000" rotWithShape="0">
              <a:srgbClr val="000000">
                <a:alpha val="40000"/>
              </a:srgbClr>
            </a:outerShdw>
          </a:effectLst>
          <a:latin typeface="Century Gothic"/>
          <a:ea typeface="Century Gothic"/>
          <a:cs typeface="Century Gothic"/>
          <a:sym typeface="Century Gothic"/>
        </a:defRPr>
      </a:lvl4pPr>
      <a:lvl5pPr>
        <a:defRPr sz="4200">
          <a:ln w="6350">
            <a:solidFill>
              <a:srgbClr val="AE265F"/>
            </a:solidFill>
          </a:ln>
          <a:solidFill>
            <a:srgbClr val="FF7BA7"/>
          </a:solidFill>
          <a:effectLst>
            <a:outerShdw blurRad="25400" dist="26000" dir="14500000" rotWithShape="0">
              <a:srgbClr val="000000">
                <a:alpha val="40000"/>
              </a:srgbClr>
            </a:outerShdw>
          </a:effectLst>
          <a:latin typeface="Century Gothic"/>
          <a:ea typeface="Century Gothic"/>
          <a:cs typeface="Century Gothic"/>
          <a:sym typeface="Century Gothic"/>
        </a:defRPr>
      </a:lvl5pPr>
      <a:lvl6pPr>
        <a:defRPr sz="4200">
          <a:ln w="6350">
            <a:solidFill>
              <a:srgbClr val="AE265F"/>
            </a:solidFill>
          </a:ln>
          <a:solidFill>
            <a:srgbClr val="FF7BA7"/>
          </a:solidFill>
          <a:effectLst>
            <a:outerShdw blurRad="25400" dist="26000" dir="14500000" rotWithShape="0">
              <a:srgbClr val="000000">
                <a:alpha val="40000"/>
              </a:srgbClr>
            </a:outerShdw>
          </a:effectLst>
          <a:latin typeface="Century Gothic"/>
          <a:ea typeface="Century Gothic"/>
          <a:cs typeface="Century Gothic"/>
          <a:sym typeface="Century Gothic"/>
        </a:defRPr>
      </a:lvl6pPr>
      <a:lvl7pPr>
        <a:defRPr sz="4200">
          <a:ln w="6350">
            <a:solidFill>
              <a:srgbClr val="AE265F"/>
            </a:solidFill>
          </a:ln>
          <a:solidFill>
            <a:srgbClr val="FF7BA7"/>
          </a:solidFill>
          <a:effectLst>
            <a:outerShdw blurRad="25400" dist="26000" dir="14500000" rotWithShape="0">
              <a:srgbClr val="000000">
                <a:alpha val="40000"/>
              </a:srgbClr>
            </a:outerShdw>
          </a:effectLst>
          <a:latin typeface="Century Gothic"/>
          <a:ea typeface="Century Gothic"/>
          <a:cs typeface="Century Gothic"/>
          <a:sym typeface="Century Gothic"/>
        </a:defRPr>
      </a:lvl7pPr>
      <a:lvl8pPr>
        <a:defRPr sz="4200">
          <a:ln w="6350">
            <a:solidFill>
              <a:srgbClr val="AE265F"/>
            </a:solidFill>
          </a:ln>
          <a:solidFill>
            <a:srgbClr val="FF7BA7"/>
          </a:solidFill>
          <a:effectLst>
            <a:outerShdw blurRad="25400" dist="26000" dir="14500000" rotWithShape="0">
              <a:srgbClr val="000000">
                <a:alpha val="40000"/>
              </a:srgbClr>
            </a:outerShdw>
          </a:effectLst>
          <a:latin typeface="Century Gothic"/>
          <a:ea typeface="Century Gothic"/>
          <a:cs typeface="Century Gothic"/>
          <a:sym typeface="Century Gothic"/>
        </a:defRPr>
      </a:lvl8pPr>
      <a:lvl9pPr>
        <a:defRPr sz="4200">
          <a:ln w="6350">
            <a:solidFill>
              <a:srgbClr val="AE265F"/>
            </a:solidFill>
          </a:ln>
          <a:solidFill>
            <a:srgbClr val="FF7BA7"/>
          </a:solidFill>
          <a:effectLst>
            <a:outerShdw blurRad="25400" dist="26000" dir="14500000" rotWithShape="0">
              <a:srgbClr val="000000">
                <a:alpha val="40000"/>
              </a:srgbClr>
            </a:outerShdw>
          </a:effectLst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448055" indent="-384047">
        <a:spcBef>
          <a:spcPts val="700"/>
        </a:spcBef>
        <a:buClr>
          <a:srgbClr val="FF388C"/>
        </a:buClr>
        <a:buSzPct val="80000"/>
        <a:buFont typeface="Wingdings 2"/>
        <a:buChar char="⦿"/>
        <a:defRPr sz="3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1pPr>
      <a:lvl2pPr marL="866921" indent="-329711">
        <a:spcBef>
          <a:spcPts val="700"/>
        </a:spcBef>
        <a:buClr>
          <a:srgbClr val="FF388C"/>
        </a:buClr>
        <a:buSzPct val="95000"/>
        <a:buFont typeface="Wingdings 2"/>
        <a:buChar char="›"/>
        <a:defRPr sz="3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2pPr>
      <a:lvl3pPr marL="1163574" indent="-285750">
        <a:spcBef>
          <a:spcPts val="700"/>
        </a:spcBef>
        <a:buClr>
          <a:srgbClr val="FF388C"/>
        </a:buClr>
        <a:buSzPct val="100000"/>
        <a:buFont typeface="Wingdings 2"/>
        <a:buChar char="●"/>
        <a:defRPr sz="3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3pPr>
      <a:lvl4pPr marL="1476755" indent="-315467">
        <a:spcBef>
          <a:spcPts val="700"/>
        </a:spcBef>
        <a:buClr>
          <a:srgbClr val="FF388C"/>
        </a:buClr>
        <a:buSzPct val="100000"/>
        <a:buFont typeface="Wingdings 2"/>
        <a:buChar char="●"/>
        <a:defRPr sz="3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4pPr>
      <a:lvl5pPr marL="1721959" indent="-332071">
        <a:spcBef>
          <a:spcPts val="700"/>
        </a:spcBef>
        <a:buClr>
          <a:srgbClr val="FF388C"/>
        </a:buClr>
        <a:buSzPct val="100000"/>
        <a:buFont typeface="Wingdings 2"/>
        <a:buChar char="●"/>
        <a:defRPr sz="3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5pPr>
      <a:lvl6pPr marL="1969007" indent="-350519">
        <a:spcBef>
          <a:spcPts val="700"/>
        </a:spcBef>
        <a:buClr>
          <a:srgbClr val="FF388C"/>
        </a:buClr>
        <a:buSzPct val="100000"/>
        <a:buFont typeface="Wingdings 2"/>
        <a:buChar char="●"/>
        <a:defRPr sz="3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6pPr>
      <a:lvl7pPr marL="2268854" indent="-394334">
        <a:spcBef>
          <a:spcPts val="700"/>
        </a:spcBef>
        <a:buClr>
          <a:srgbClr val="FF388C"/>
        </a:buClr>
        <a:buSzPct val="100000"/>
        <a:buFont typeface="Wingdings 2"/>
        <a:buChar char="●"/>
        <a:defRPr sz="3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7pPr>
      <a:lvl8pPr marL="2446019" indent="-342899">
        <a:spcBef>
          <a:spcPts val="700"/>
        </a:spcBef>
        <a:buClr>
          <a:srgbClr val="FF388C"/>
        </a:buClr>
        <a:buSzPct val="100000"/>
        <a:buFont typeface="Wingdings 2"/>
        <a:buChar char="●"/>
        <a:defRPr sz="3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8pPr>
      <a:lvl9pPr marL="2674619" indent="-342899">
        <a:spcBef>
          <a:spcPts val="700"/>
        </a:spcBef>
        <a:buClr>
          <a:srgbClr val="FF388C"/>
        </a:buClr>
        <a:buSzPct val="100000"/>
        <a:buFont typeface="Wingdings 2"/>
        <a:buChar char="●"/>
        <a:defRPr sz="3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9pPr>
    </p:bodyStyle>
    <p:otherStyle>
      <a:lvl1pPr algn="ctr"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1pPr>
      <a:lvl2pPr indent="457200" algn="ctr"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2pPr>
      <a:lvl3pPr indent="914400" algn="ctr"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3pPr>
      <a:lvl4pPr indent="1371600" algn="ctr"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4pPr>
      <a:lvl5pPr indent="1828800" algn="ctr"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5pPr>
      <a:lvl6pPr indent="2286000" algn="ctr"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6pPr>
      <a:lvl7pPr indent="2743200" algn="ctr"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7pPr>
      <a:lvl8pPr indent="3200400" algn="ctr"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8pPr>
      <a:lvl9pPr indent="3657600" algn="ctr">
        <a:defRPr sz="1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57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3245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1832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679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5453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1390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6654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9993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6195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197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5129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915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4238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923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8816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8239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0910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0886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4226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0422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66265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2199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5497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1496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7321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6931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9780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9247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147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14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63500" dist="25400" dir="147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388C"/>
          </a:solidFill>
          <a:prstDash val="solid"/>
          <a:bevel/>
        </a:ln>
        <a:effectLst>
          <a:outerShdw blurRad="50800" dist="38100" dir="14700000" rotWithShape="0">
            <a:srgbClr val="000000">
              <a:alpha val="60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388C"/>
          </a:solidFill>
          <a:prstDash val="solid"/>
          <a:bevel/>
        </a:ln>
        <a:effectLst>
          <a:outerShdw blurRad="63500" dist="25400" dir="147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14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63500" dist="25400" dir="147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388C"/>
          </a:solidFill>
          <a:prstDash val="solid"/>
          <a:bevel/>
        </a:ln>
        <a:effectLst>
          <a:outerShdw blurRad="50800" dist="38100" dir="14700000" rotWithShape="0">
            <a:srgbClr val="000000">
              <a:alpha val="60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388C"/>
          </a:solidFill>
          <a:prstDash val="solid"/>
          <a:bevel/>
        </a:ln>
        <a:effectLst>
          <a:outerShdw blurRad="63500" dist="25400" dir="147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0</Words>
  <Application>Microsoft Macintosh PowerPoint</Application>
  <PresentationFormat>Pokaz na ekranie (4:3)</PresentationFormat>
  <Paragraphs>0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4" baseType="lpstr">
      <vt:lpstr>Century Gothic</vt:lpstr>
      <vt:lpstr>Helvetica</vt:lpstr>
      <vt:lpstr>Helvetica Neue</vt:lpstr>
      <vt:lpstr>Wingdings 2</vt:lpstr>
      <vt:lpstr>Default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cp:lastModifiedBy>Użytkownik Microsoft Office</cp:lastModifiedBy>
  <cp:revision>93</cp:revision>
  <dcterms:modified xsi:type="dcterms:W3CDTF">2017-10-26T11:04:55Z</dcterms:modified>
</cp:coreProperties>
</file>